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  <p:sldMasterId id="2147483676" r:id="rId3"/>
  </p:sldMasterIdLst>
  <p:notesMasterIdLst>
    <p:notesMasterId r:id="rId2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9013825" cy="7019925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entury Gothic" panose="020B0502020202020204" pitchFamily="34" charset="0"/>
      <p:regular r:id="rId32"/>
      <p:bold r:id="rId33"/>
      <p:italic r:id="rId34"/>
      <p:boldItalic r:id="rId35"/>
    </p:embeddedFont>
    <p:embeddedFont>
      <p:font typeface="Georgia" panose="02040502050405020303" pitchFamily="18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211">
          <p15:clr>
            <a:srgbClr val="000000"/>
          </p15:clr>
        </p15:guide>
        <p15:guide id="2" pos="2839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0" roundtripDataSignature="AMtx7mgXvL3bu3t5R1/g6VIjXpPEx1VEg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F2F2F2"/>
    <a:srgbClr val="E5E3E3"/>
    <a:srgbClr val="EDF1F9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555" y="53"/>
      </p:cViewPr>
      <p:guideLst>
        <p:guide orient="horz" pos="2211"/>
        <p:guide pos="2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7.fntdata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2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customschemas.google.com/relationships/presentationmetadata" Target="meta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4.fntdata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b1046140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b1046140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b104614077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5" name="Google Shape;355;gb104614077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b="0"/>
              <a:t>https://wellcome.org/news/why-do-we-need-vaccines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b="0"/>
              <a:t>23 September 2020</a:t>
            </a:r>
            <a:endParaRPr b="0"/>
          </a:p>
        </p:txBody>
      </p:sp>
      <p:sp>
        <p:nvSpPr>
          <p:cNvPr id="356" name="Google Shape;356;gb104614077_0_5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4" name="Google Shape;36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b104614077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b104614077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b104614077_0_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b104614077_0_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b563fad85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b563fad85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b563fad85f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b563fad85f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b563fad85f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8" name="Google Shape;428;gb563fad85f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b="0"/>
              <a:t>https://wellcome.org/news/why-do-we-need-vaccines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b="0"/>
              <a:t>23 September 2020</a:t>
            </a:r>
            <a:endParaRPr b="0"/>
          </a:p>
        </p:txBody>
      </p:sp>
      <p:sp>
        <p:nvSpPr>
          <p:cNvPr id="429" name="Google Shape;429;gb563fad85f_2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b104614077_0_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gb104614077_0_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8725" y="685800"/>
            <a:ext cx="44021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b563fad85f_2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gb563fad85f_2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8725" y="685800"/>
            <a:ext cx="44021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b563fad85f_2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gb563fad85f_2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8725" y="685800"/>
            <a:ext cx="44021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b563fad85f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gb563fad85f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8725" y="685800"/>
            <a:ext cx="44021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b563fad85f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gb563fad85f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8725" y="685800"/>
            <a:ext cx="44021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b104614077_0_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b104614077_0_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104614077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104614077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b563fad85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gb563fad85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1" name="Google Shape;31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b104614077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b104614077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9902" y="685800"/>
            <a:ext cx="7538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b104614077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gb104614077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8725" y="685800"/>
            <a:ext cx="44021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b104614077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27138" y="685800"/>
            <a:ext cx="4403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6" name="Google Shape;336;gb104614077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>
            <a:spLocks noGrp="1"/>
          </p:cNvSpPr>
          <p:nvPr>
            <p:ph type="title"/>
          </p:nvPr>
        </p:nvSpPr>
        <p:spPr>
          <a:xfrm>
            <a:off x="619701" y="373748"/>
            <a:ext cx="7774424" cy="1356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body" idx="1"/>
          </p:nvPr>
        </p:nvSpPr>
        <p:spPr>
          <a:xfrm>
            <a:off x="619700" y="1868730"/>
            <a:ext cx="3830876" cy="4454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body" idx="2"/>
          </p:nvPr>
        </p:nvSpPr>
        <p:spPr>
          <a:xfrm>
            <a:off x="4563249" y="1868730"/>
            <a:ext cx="3830876" cy="4454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" name="Google Shape;15;p10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0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619701" y="373748"/>
            <a:ext cx="7774424" cy="1356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2279874" y="208557"/>
            <a:ext cx="4454078" cy="7774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4447791" y="2376474"/>
            <a:ext cx="5949062" cy="1943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504243" y="489205"/>
            <a:ext cx="5949062" cy="5718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b104614077_0_534"/>
          <p:cNvSpPr txBox="1">
            <a:spLocks noGrp="1"/>
          </p:cNvSpPr>
          <p:nvPr>
            <p:ph type="ctrTitle"/>
          </p:nvPr>
        </p:nvSpPr>
        <p:spPr>
          <a:xfrm>
            <a:off x="0" y="2208256"/>
            <a:ext cx="8788500" cy="89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gb104614077_0_534"/>
          <p:cNvSpPr txBox="1">
            <a:spLocks noGrp="1"/>
          </p:cNvSpPr>
          <p:nvPr>
            <p:ph type="subTitle" idx="1"/>
          </p:nvPr>
        </p:nvSpPr>
        <p:spPr>
          <a:xfrm>
            <a:off x="901382" y="3106202"/>
            <a:ext cx="7887000" cy="39138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91425" rIns="274300" bIns="91425" anchor="t" anchorCtr="0">
            <a:noAutofit/>
          </a:bodyPr>
          <a:lstStyle>
            <a:lvl1pPr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1" name="Google Shape;91;gb104614077_0_534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gb104614077_0_534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gb104614077_0_534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104614077_0_540"/>
          <p:cNvSpPr txBox="1">
            <a:spLocks noGrp="1"/>
          </p:cNvSpPr>
          <p:nvPr>
            <p:ph type="title"/>
          </p:nvPr>
        </p:nvSpPr>
        <p:spPr>
          <a:xfrm>
            <a:off x="0" y="1150391"/>
            <a:ext cx="8787000" cy="9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gb104614077_0_540"/>
          <p:cNvSpPr txBox="1">
            <a:spLocks noGrp="1"/>
          </p:cNvSpPr>
          <p:nvPr>
            <p:ph type="body" idx="1"/>
          </p:nvPr>
        </p:nvSpPr>
        <p:spPr>
          <a:xfrm>
            <a:off x="1098559" y="2656846"/>
            <a:ext cx="7502100" cy="37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2000"/>
              </a:spcBef>
              <a:spcAft>
                <a:spcPts val="0"/>
              </a:spcAft>
              <a:buSzPts val="1800"/>
              <a:buChar char="🞑"/>
              <a:defRPr/>
            </a:lvl1pPr>
            <a:lvl2pPr marL="914400" lvl="1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2pPr>
            <a:lvl3pPr marL="1371600" lvl="2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3pPr>
            <a:lvl4pPr marL="1828800" lvl="3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4pPr>
            <a:lvl5pPr marL="2286000" lvl="4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9pPr>
          </a:lstStyle>
          <a:p>
            <a:endParaRPr/>
          </a:p>
        </p:txBody>
      </p:sp>
      <p:sp>
        <p:nvSpPr>
          <p:cNvPr id="97" name="Google Shape;97;gb104614077_0_540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gb104614077_0_540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gb104614077_0_540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ith Picture">
  <p:cSld name="Title Slide with Pictur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104614077_0_546"/>
          <p:cNvSpPr txBox="1">
            <a:spLocks noGrp="1"/>
          </p:cNvSpPr>
          <p:nvPr>
            <p:ph type="ctrTitle"/>
          </p:nvPr>
        </p:nvSpPr>
        <p:spPr>
          <a:xfrm>
            <a:off x="0" y="5144091"/>
            <a:ext cx="8788500" cy="9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gb104614077_0_546"/>
          <p:cNvSpPr txBox="1">
            <a:spLocks noGrp="1"/>
          </p:cNvSpPr>
          <p:nvPr>
            <p:ph type="subTitle" idx="1"/>
          </p:nvPr>
        </p:nvSpPr>
        <p:spPr>
          <a:xfrm>
            <a:off x="901382" y="6083935"/>
            <a:ext cx="7887000" cy="9360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91425" rIns="274300" bIns="91425" anchor="t" anchorCtr="0">
            <a:noAutofit/>
          </a:bodyPr>
          <a:lstStyle>
            <a:lvl1pPr lvl="0" algn="l" rtl="0">
              <a:spcBef>
                <a:spcPts val="3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Google Shape;103;gb104614077_0_546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b104614077_0_546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gb104614077_0_546"/>
          <p:cNvSpPr>
            <a:spLocks noGrp="1"/>
          </p:cNvSpPr>
          <p:nvPr>
            <p:ph type="pic" idx="2"/>
          </p:nvPr>
        </p:nvSpPr>
        <p:spPr>
          <a:xfrm>
            <a:off x="913902" y="1156223"/>
            <a:ext cx="7874700" cy="39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b104614077_0_552"/>
          <p:cNvSpPr txBox="1">
            <a:spLocks noGrp="1"/>
          </p:cNvSpPr>
          <p:nvPr>
            <p:ph type="title"/>
          </p:nvPr>
        </p:nvSpPr>
        <p:spPr>
          <a:xfrm>
            <a:off x="0" y="3275964"/>
            <a:ext cx="8788500" cy="234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gb104614077_0_552"/>
          <p:cNvSpPr txBox="1">
            <a:spLocks noGrp="1"/>
          </p:cNvSpPr>
          <p:nvPr>
            <p:ph type="body" idx="1"/>
          </p:nvPr>
        </p:nvSpPr>
        <p:spPr>
          <a:xfrm>
            <a:off x="901382" y="5614105"/>
            <a:ext cx="7887000" cy="7956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91425" rIns="274300" bIns="91425" anchor="ctr" anchorCtr="0">
            <a:noAutofit/>
          </a:bodyPr>
          <a:lstStyle>
            <a:lvl1pPr marL="457200" lvl="0" indent="-228600" algn="l" rtl="0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Google Shape;109;gb104614077_0_552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gb104614077_0_552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gb104614077_0_552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104614077_0_558"/>
          <p:cNvSpPr txBox="1">
            <a:spLocks noGrp="1"/>
          </p:cNvSpPr>
          <p:nvPr>
            <p:ph type="title"/>
          </p:nvPr>
        </p:nvSpPr>
        <p:spPr>
          <a:xfrm>
            <a:off x="0" y="1150391"/>
            <a:ext cx="8787000" cy="9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gb104614077_0_558"/>
          <p:cNvSpPr txBox="1">
            <a:spLocks noGrp="1"/>
          </p:cNvSpPr>
          <p:nvPr>
            <p:ph type="body" idx="1"/>
          </p:nvPr>
        </p:nvSpPr>
        <p:spPr>
          <a:xfrm>
            <a:off x="1101690" y="2656847"/>
            <a:ext cx="3515400" cy="37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2000"/>
              </a:spcBef>
              <a:spcAft>
                <a:spcPts val="0"/>
              </a:spcAft>
              <a:buSzPts val="1800"/>
              <a:buChar char="🞑"/>
              <a:defRPr sz="1800"/>
            </a:lvl1pPr>
            <a:lvl2pPr marL="914400" lvl="1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2pPr>
            <a:lvl3pPr marL="1371600" lvl="2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3pPr>
            <a:lvl4pPr marL="1828800" lvl="3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4pPr>
            <a:lvl5pPr marL="2286000" lvl="4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 sz="1800"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 sz="1800"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 sz="1800"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 sz="1800"/>
            </a:lvl9pPr>
          </a:lstStyle>
          <a:p>
            <a:endParaRPr/>
          </a:p>
        </p:txBody>
      </p:sp>
      <p:sp>
        <p:nvSpPr>
          <p:cNvPr id="115" name="Google Shape;115;gb104614077_0_558"/>
          <p:cNvSpPr txBox="1">
            <a:spLocks noGrp="1"/>
          </p:cNvSpPr>
          <p:nvPr>
            <p:ph type="body" idx="2"/>
          </p:nvPr>
        </p:nvSpPr>
        <p:spPr>
          <a:xfrm>
            <a:off x="5074253" y="2656847"/>
            <a:ext cx="3515400" cy="37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2000"/>
              </a:spcBef>
              <a:spcAft>
                <a:spcPts val="0"/>
              </a:spcAft>
              <a:buSzPts val="1800"/>
              <a:buChar char="🞑"/>
              <a:defRPr sz="1800"/>
            </a:lvl1pPr>
            <a:lvl2pPr marL="914400" lvl="1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2pPr>
            <a:lvl3pPr marL="1371600" lvl="2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3pPr>
            <a:lvl4pPr marL="1828800" lvl="3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4pPr>
            <a:lvl5pPr marL="2286000" lvl="4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 sz="1800"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 sz="1800"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 sz="1800"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 sz="1800"/>
            </a:lvl9pPr>
          </a:lstStyle>
          <a:p>
            <a:endParaRPr/>
          </a:p>
        </p:txBody>
      </p:sp>
      <p:sp>
        <p:nvSpPr>
          <p:cNvPr id="116" name="Google Shape;116;gb104614077_0_558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gb104614077_0_558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b104614077_0_558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b104614077_0_565"/>
          <p:cNvSpPr txBox="1">
            <a:spLocks noGrp="1"/>
          </p:cNvSpPr>
          <p:nvPr>
            <p:ph type="title"/>
          </p:nvPr>
        </p:nvSpPr>
        <p:spPr>
          <a:xfrm>
            <a:off x="0" y="1150391"/>
            <a:ext cx="8787000" cy="9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b104614077_0_565"/>
          <p:cNvSpPr txBox="1">
            <a:spLocks noGrp="1"/>
          </p:cNvSpPr>
          <p:nvPr>
            <p:ph type="body" idx="1"/>
          </p:nvPr>
        </p:nvSpPr>
        <p:spPr>
          <a:xfrm>
            <a:off x="1104635" y="2065354"/>
            <a:ext cx="3515400" cy="8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2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2" name="Google Shape;122;gb104614077_0_565"/>
          <p:cNvSpPr txBox="1">
            <a:spLocks noGrp="1"/>
          </p:cNvSpPr>
          <p:nvPr>
            <p:ph type="body" idx="2"/>
          </p:nvPr>
        </p:nvSpPr>
        <p:spPr>
          <a:xfrm>
            <a:off x="1104635" y="3138319"/>
            <a:ext cx="3515400" cy="3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2000"/>
              </a:spcBef>
              <a:spcAft>
                <a:spcPts val="0"/>
              </a:spcAft>
              <a:buSzPts val="1800"/>
              <a:buChar char="🞑"/>
              <a:defRPr sz="1800"/>
            </a:lvl1pPr>
            <a:lvl2pPr marL="914400" lvl="1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2pPr>
            <a:lvl3pPr marL="1371600" lvl="2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3pPr>
            <a:lvl4pPr marL="1828800" lvl="3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4pPr>
            <a:lvl5pPr marL="2286000" lvl="4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5pPr>
            <a:lvl6pPr marL="2743200" lvl="5" indent="-330200" algn="l" rtl="0">
              <a:spcBef>
                <a:spcPts val="320"/>
              </a:spcBef>
              <a:spcAft>
                <a:spcPts val="0"/>
              </a:spcAft>
              <a:buSzPts val="1600"/>
              <a:buChar char="🞑"/>
              <a:defRPr sz="1600"/>
            </a:lvl6pPr>
            <a:lvl7pPr marL="3200400" lvl="6" indent="-330200" algn="l" rtl="0">
              <a:spcBef>
                <a:spcPts val="320"/>
              </a:spcBef>
              <a:spcAft>
                <a:spcPts val="0"/>
              </a:spcAft>
              <a:buSzPts val="1600"/>
              <a:buChar char="🞑"/>
              <a:defRPr sz="1600"/>
            </a:lvl7pPr>
            <a:lvl8pPr marL="3657600" lvl="7" indent="-330200" algn="l" rtl="0">
              <a:spcBef>
                <a:spcPts val="320"/>
              </a:spcBef>
              <a:spcAft>
                <a:spcPts val="0"/>
              </a:spcAft>
              <a:buSzPts val="1600"/>
              <a:buChar char="🞑"/>
              <a:defRPr sz="1600"/>
            </a:lvl8pPr>
            <a:lvl9pPr marL="4114800" lvl="8" indent="-330200" algn="l" rtl="0">
              <a:spcBef>
                <a:spcPts val="320"/>
              </a:spcBef>
              <a:spcAft>
                <a:spcPts val="0"/>
              </a:spcAft>
              <a:buSzPts val="1600"/>
              <a:buChar char="🞑"/>
              <a:defRPr sz="1600"/>
            </a:lvl9pPr>
          </a:lstStyle>
          <a:p>
            <a:endParaRPr/>
          </a:p>
        </p:txBody>
      </p:sp>
      <p:sp>
        <p:nvSpPr>
          <p:cNvPr id="123" name="Google Shape;123;gb104614077_0_565"/>
          <p:cNvSpPr txBox="1">
            <a:spLocks noGrp="1"/>
          </p:cNvSpPr>
          <p:nvPr>
            <p:ph type="body" idx="3"/>
          </p:nvPr>
        </p:nvSpPr>
        <p:spPr>
          <a:xfrm>
            <a:off x="5074253" y="2065354"/>
            <a:ext cx="3515400" cy="8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2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gb104614077_0_565"/>
          <p:cNvSpPr txBox="1">
            <a:spLocks noGrp="1"/>
          </p:cNvSpPr>
          <p:nvPr>
            <p:ph type="body" idx="4"/>
          </p:nvPr>
        </p:nvSpPr>
        <p:spPr>
          <a:xfrm>
            <a:off x="5074253" y="3138319"/>
            <a:ext cx="3515400" cy="3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2000"/>
              </a:spcBef>
              <a:spcAft>
                <a:spcPts val="0"/>
              </a:spcAft>
              <a:buSzPts val="1800"/>
              <a:buChar char="🞑"/>
              <a:defRPr sz="1800"/>
            </a:lvl1pPr>
            <a:lvl2pPr marL="914400" lvl="1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2pPr>
            <a:lvl3pPr marL="1371600" lvl="2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3pPr>
            <a:lvl4pPr marL="1828800" lvl="3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4pPr>
            <a:lvl5pPr marL="2286000" lvl="4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5pPr>
            <a:lvl6pPr marL="2743200" lvl="5" indent="-330200" algn="l" rtl="0">
              <a:spcBef>
                <a:spcPts val="320"/>
              </a:spcBef>
              <a:spcAft>
                <a:spcPts val="0"/>
              </a:spcAft>
              <a:buSzPts val="1600"/>
              <a:buChar char="🞑"/>
              <a:defRPr sz="1600"/>
            </a:lvl6pPr>
            <a:lvl7pPr marL="3200400" lvl="6" indent="-330200" algn="l" rtl="0">
              <a:spcBef>
                <a:spcPts val="320"/>
              </a:spcBef>
              <a:spcAft>
                <a:spcPts val="0"/>
              </a:spcAft>
              <a:buSzPts val="1600"/>
              <a:buChar char="🞑"/>
              <a:defRPr sz="1600"/>
            </a:lvl7pPr>
            <a:lvl8pPr marL="3657600" lvl="7" indent="-330200" algn="l" rtl="0">
              <a:spcBef>
                <a:spcPts val="320"/>
              </a:spcBef>
              <a:spcAft>
                <a:spcPts val="0"/>
              </a:spcAft>
              <a:buSzPts val="1600"/>
              <a:buChar char="🞑"/>
              <a:defRPr sz="1600"/>
            </a:lvl8pPr>
            <a:lvl9pPr marL="4114800" lvl="8" indent="-330200" algn="l" rtl="0">
              <a:spcBef>
                <a:spcPts val="320"/>
              </a:spcBef>
              <a:spcAft>
                <a:spcPts val="0"/>
              </a:spcAft>
              <a:buSzPts val="1600"/>
              <a:buChar char="🞑"/>
              <a:defRPr sz="1600"/>
            </a:lvl9pPr>
          </a:lstStyle>
          <a:p>
            <a:endParaRPr/>
          </a:p>
        </p:txBody>
      </p:sp>
      <p:sp>
        <p:nvSpPr>
          <p:cNvPr id="125" name="Google Shape;125;gb104614077_0_565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b104614077_0_565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b104614077_0_565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cxnSp>
        <p:nvCxnSpPr>
          <p:cNvPr id="128" name="Google Shape;128;gb104614077_0_565"/>
          <p:cNvCxnSpPr/>
          <p:nvPr/>
        </p:nvCxnSpPr>
        <p:spPr>
          <a:xfrm>
            <a:off x="1194773" y="2973145"/>
            <a:ext cx="3335100" cy="1500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gb104614077_0_565"/>
          <p:cNvCxnSpPr/>
          <p:nvPr/>
        </p:nvCxnSpPr>
        <p:spPr>
          <a:xfrm>
            <a:off x="5164391" y="2973145"/>
            <a:ext cx="3335100" cy="1500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0" name="Google Shape;130;gb104614077_0_565"/>
          <p:cNvCxnSpPr/>
          <p:nvPr/>
        </p:nvCxnSpPr>
        <p:spPr>
          <a:xfrm>
            <a:off x="1194773" y="2973145"/>
            <a:ext cx="3335100" cy="1500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Google Shape;131;gb104614077_0_565"/>
          <p:cNvCxnSpPr/>
          <p:nvPr/>
        </p:nvCxnSpPr>
        <p:spPr>
          <a:xfrm>
            <a:off x="5164391" y="2973145"/>
            <a:ext cx="3335100" cy="1500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2" name="Google Shape;132;gb104614077_0_565"/>
          <p:cNvCxnSpPr/>
          <p:nvPr/>
        </p:nvCxnSpPr>
        <p:spPr>
          <a:xfrm>
            <a:off x="1194773" y="2973145"/>
            <a:ext cx="3335100" cy="1500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3" name="Google Shape;133;gb104614077_0_565"/>
          <p:cNvCxnSpPr/>
          <p:nvPr/>
        </p:nvCxnSpPr>
        <p:spPr>
          <a:xfrm>
            <a:off x="5164391" y="2973145"/>
            <a:ext cx="3335100" cy="1500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104614077_0_580"/>
          <p:cNvSpPr txBox="1">
            <a:spLocks noGrp="1"/>
          </p:cNvSpPr>
          <p:nvPr>
            <p:ph type="title"/>
          </p:nvPr>
        </p:nvSpPr>
        <p:spPr>
          <a:xfrm>
            <a:off x="0" y="1150391"/>
            <a:ext cx="8787000" cy="9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b104614077_0_580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gb104614077_0_580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gb104614077_0_580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b104614077_0_585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gb104614077_0_585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gb104614077_0_585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1"/>
          <p:cNvSpPr txBox="1">
            <a:spLocks noGrp="1"/>
          </p:cNvSpPr>
          <p:nvPr>
            <p:ph type="ctrTitle"/>
          </p:nvPr>
        </p:nvSpPr>
        <p:spPr>
          <a:xfrm>
            <a:off x="676037" y="1148863"/>
            <a:ext cx="7661751" cy="2443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15"/>
              <a:buFont typeface="Calibri"/>
              <a:buNone/>
              <a:defRPr sz="5915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subTitle" idx="1"/>
          </p:nvPr>
        </p:nvSpPr>
        <p:spPr>
          <a:xfrm>
            <a:off x="1126728" y="3687086"/>
            <a:ext cx="6760369" cy="1694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2366"/>
              <a:buNone/>
              <a:defRPr sz="2366"/>
            </a:lvl1pPr>
            <a:lvl2pPr lvl="1" algn="ctr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None/>
              <a:defRPr sz="1970"/>
            </a:lvl2pPr>
            <a:lvl3pPr lvl="2" algn="ctr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774"/>
              <a:buNone/>
              <a:defRPr sz="1774"/>
            </a:lvl3pPr>
            <a:lvl4pPr lvl="3" algn="ctr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/>
            </a:lvl4pPr>
            <a:lvl5pPr lvl="4" algn="ctr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/>
            </a:lvl5pPr>
            <a:lvl6pPr lvl="5" algn="ctr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/>
            </a:lvl6pPr>
            <a:lvl7pPr lvl="6" algn="ctr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/>
            </a:lvl7pPr>
            <a:lvl8pPr lvl="7" algn="ctr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/>
            </a:lvl8pPr>
            <a:lvl9pPr lvl="8" algn="ctr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/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b104614077_0_589"/>
          <p:cNvSpPr txBox="1">
            <a:spLocks noGrp="1"/>
          </p:cNvSpPr>
          <p:nvPr>
            <p:ph type="title"/>
          </p:nvPr>
        </p:nvSpPr>
        <p:spPr>
          <a:xfrm>
            <a:off x="0" y="1151268"/>
            <a:ext cx="8788500" cy="9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gb104614077_0_589"/>
          <p:cNvSpPr txBox="1">
            <a:spLocks noGrp="1"/>
          </p:cNvSpPr>
          <p:nvPr>
            <p:ph type="body" idx="1"/>
          </p:nvPr>
        </p:nvSpPr>
        <p:spPr>
          <a:xfrm>
            <a:off x="5074253" y="2651972"/>
            <a:ext cx="3515400" cy="3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2000"/>
              </a:spcBef>
              <a:spcAft>
                <a:spcPts val="0"/>
              </a:spcAft>
              <a:buSzPts val="1800"/>
              <a:buChar char="🞑"/>
              <a:defRPr sz="1800"/>
            </a:lvl1pPr>
            <a:lvl2pPr marL="914400" lvl="1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2pPr>
            <a:lvl3pPr marL="1371600" lvl="2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3pPr>
            <a:lvl4pPr marL="1828800" lvl="3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4pPr>
            <a:lvl5pPr marL="2286000" lvl="4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 sz="1800"/>
            </a:lvl5pPr>
            <a:lvl6pPr marL="2743200" lvl="5" indent="-355600" algn="l" rtl="0">
              <a:spcBef>
                <a:spcPts val="400"/>
              </a:spcBef>
              <a:spcAft>
                <a:spcPts val="0"/>
              </a:spcAft>
              <a:buSzPts val="2000"/>
              <a:buChar char="🞑"/>
              <a:defRPr sz="2000"/>
            </a:lvl6pPr>
            <a:lvl7pPr marL="3200400" lvl="6" indent="-355600" algn="l" rtl="0">
              <a:spcBef>
                <a:spcPts val="400"/>
              </a:spcBef>
              <a:spcAft>
                <a:spcPts val="0"/>
              </a:spcAft>
              <a:buSzPts val="2000"/>
              <a:buChar char="🞑"/>
              <a:defRPr sz="2000"/>
            </a:lvl7pPr>
            <a:lvl8pPr marL="3657600" lvl="7" indent="-355600" algn="l" rtl="0">
              <a:spcBef>
                <a:spcPts val="400"/>
              </a:spcBef>
              <a:spcAft>
                <a:spcPts val="0"/>
              </a:spcAft>
              <a:buSzPts val="2000"/>
              <a:buChar char="🞑"/>
              <a:defRPr sz="2000"/>
            </a:lvl8pPr>
            <a:lvl9pPr marL="4114800" lvl="8" indent="-355600" algn="l" rtl="0">
              <a:spcBef>
                <a:spcPts val="400"/>
              </a:spcBef>
              <a:spcAft>
                <a:spcPts val="0"/>
              </a:spcAft>
              <a:buSzPts val="2000"/>
              <a:buChar char="🞑"/>
              <a:defRPr sz="2000"/>
            </a:lvl9pPr>
          </a:lstStyle>
          <a:p>
            <a:endParaRPr/>
          </a:p>
        </p:txBody>
      </p:sp>
      <p:sp>
        <p:nvSpPr>
          <p:cNvPr id="146" name="Google Shape;146;gb104614077_0_589"/>
          <p:cNvSpPr txBox="1">
            <a:spLocks noGrp="1"/>
          </p:cNvSpPr>
          <p:nvPr>
            <p:ph type="body" idx="2"/>
          </p:nvPr>
        </p:nvSpPr>
        <p:spPr>
          <a:xfrm>
            <a:off x="888126" y="2087257"/>
            <a:ext cx="3515400" cy="43242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274300" rIns="274300" bIns="274300" anchor="t" anchorCtr="0">
            <a:noAutofit/>
          </a:bodyPr>
          <a:lstStyle>
            <a:lvl1pPr marL="457200" lvl="0" indent="-2286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7" name="Google Shape;147;gb104614077_0_589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b104614077_0_589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b104614077_0_589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104614077_0_596"/>
          <p:cNvSpPr txBox="1">
            <a:spLocks noGrp="1"/>
          </p:cNvSpPr>
          <p:nvPr>
            <p:ph type="title"/>
          </p:nvPr>
        </p:nvSpPr>
        <p:spPr>
          <a:xfrm>
            <a:off x="0" y="1151268"/>
            <a:ext cx="8788500" cy="9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b104614077_0_596"/>
          <p:cNvSpPr>
            <a:spLocks noGrp="1"/>
          </p:cNvSpPr>
          <p:nvPr>
            <p:ph type="pic" idx="2"/>
          </p:nvPr>
        </p:nvSpPr>
        <p:spPr>
          <a:xfrm>
            <a:off x="5409860" y="2096618"/>
            <a:ext cx="3378600" cy="43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3" name="Google Shape;153;gb104614077_0_596"/>
          <p:cNvSpPr txBox="1">
            <a:spLocks noGrp="1"/>
          </p:cNvSpPr>
          <p:nvPr>
            <p:ph type="body" idx="1"/>
          </p:nvPr>
        </p:nvSpPr>
        <p:spPr>
          <a:xfrm>
            <a:off x="901383" y="2087258"/>
            <a:ext cx="4506900" cy="43242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274300" rIns="274300" bIns="274300" anchor="t" anchorCtr="0">
            <a:noAutofit/>
          </a:bodyPr>
          <a:lstStyle>
            <a:lvl1pPr marL="457200" lvl="0" indent="-228600" algn="l" rtl="0">
              <a:spcBef>
                <a:spcPts val="2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4" name="Google Shape;154;gb104614077_0_596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gb104614077_0_596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gb104614077_0_596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above Caption">
  <p:cSld name="Picture above Caption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b104614077_0_603"/>
          <p:cNvSpPr txBox="1">
            <a:spLocks noGrp="1"/>
          </p:cNvSpPr>
          <p:nvPr>
            <p:ph type="ctrTitle"/>
          </p:nvPr>
        </p:nvSpPr>
        <p:spPr>
          <a:xfrm>
            <a:off x="0" y="4211955"/>
            <a:ext cx="8788500" cy="89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137150" rIns="274300" bIns="13715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gb104614077_0_603"/>
          <p:cNvSpPr txBox="1">
            <a:spLocks noGrp="1"/>
          </p:cNvSpPr>
          <p:nvPr>
            <p:ph type="subTitle" idx="1"/>
          </p:nvPr>
        </p:nvSpPr>
        <p:spPr>
          <a:xfrm>
            <a:off x="901382" y="5120415"/>
            <a:ext cx="7887000" cy="18996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Autofit/>
          </a:bodyPr>
          <a:lstStyle>
            <a:lvl1pPr lvl="0" algn="l" rtl="0">
              <a:spcBef>
                <a:spcPts val="3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0" name="Google Shape;160;gb104614077_0_603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b104614077_0_603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gb104614077_0_603"/>
          <p:cNvSpPr>
            <a:spLocks noGrp="1"/>
          </p:cNvSpPr>
          <p:nvPr>
            <p:ph type="pic" idx="2"/>
          </p:nvPr>
        </p:nvSpPr>
        <p:spPr>
          <a:xfrm>
            <a:off x="913902" y="1156223"/>
            <a:ext cx="7874700" cy="30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Pictures with Caption">
  <p:cSld name="2 Pictures with Caption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b104614077_0_609"/>
          <p:cNvSpPr txBox="1">
            <a:spLocks noGrp="1"/>
          </p:cNvSpPr>
          <p:nvPr>
            <p:ph type="ctrTitle"/>
          </p:nvPr>
        </p:nvSpPr>
        <p:spPr>
          <a:xfrm>
            <a:off x="0" y="4211955"/>
            <a:ext cx="8788500" cy="89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137150" rIns="274300" bIns="13715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b104614077_0_609"/>
          <p:cNvSpPr txBox="1">
            <a:spLocks noGrp="1"/>
          </p:cNvSpPr>
          <p:nvPr>
            <p:ph type="subTitle" idx="1"/>
          </p:nvPr>
        </p:nvSpPr>
        <p:spPr>
          <a:xfrm>
            <a:off x="901382" y="5120415"/>
            <a:ext cx="7887000" cy="18996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Autofit/>
          </a:bodyPr>
          <a:lstStyle>
            <a:lvl1pPr lvl="0" algn="l" rtl="0">
              <a:spcBef>
                <a:spcPts val="3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6" name="Google Shape;166;gb104614077_0_609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gb104614077_0_609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b104614077_0_609"/>
          <p:cNvSpPr>
            <a:spLocks noGrp="1"/>
          </p:cNvSpPr>
          <p:nvPr>
            <p:ph type="pic" idx="2"/>
          </p:nvPr>
        </p:nvSpPr>
        <p:spPr>
          <a:xfrm>
            <a:off x="913902" y="1156223"/>
            <a:ext cx="3930000" cy="30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9" name="Google Shape;169;gb104614077_0_609"/>
          <p:cNvSpPr>
            <a:spLocks noGrp="1"/>
          </p:cNvSpPr>
          <p:nvPr>
            <p:ph type="pic" idx="3"/>
          </p:nvPr>
        </p:nvSpPr>
        <p:spPr>
          <a:xfrm>
            <a:off x="4858452" y="1156223"/>
            <a:ext cx="3930000" cy="30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s with Caption">
  <p:cSld name="3 Pictures with Caption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b104614077_0_616"/>
          <p:cNvSpPr txBox="1">
            <a:spLocks noGrp="1"/>
          </p:cNvSpPr>
          <p:nvPr>
            <p:ph type="ctrTitle"/>
          </p:nvPr>
        </p:nvSpPr>
        <p:spPr>
          <a:xfrm>
            <a:off x="0" y="4211955"/>
            <a:ext cx="8788500" cy="89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137150" rIns="274300" bIns="13715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b104614077_0_616"/>
          <p:cNvSpPr txBox="1">
            <a:spLocks noGrp="1"/>
          </p:cNvSpPr>
          <p:nvPr>
            <p:ph type="subTitle" idx="1"/>
          </p:nvPr>
        </p:nvSpPr>
        <p:spPr>
          <a:xfrm>
            <a:off x="901382" y="5120415"/>
            <a:ext cx="7887000" cy="18996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Autofit/>
          </a:bodyPr>
          <a:lstStyle>
            <a:lvl1pPr lvl="0" algn="l" rtl="0">
              <a:spcBef>
                <a:spcPts val="3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algn="ctr" rtl="0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73" name="Google Shape;173;gb104614077_0_616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gb104614077_0_616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b104614077_0_616"/>
          <p:cNvSpPr>
            <a:spLocks noGrp="1"/>
          </p:cNvSpPr>
          <p:nvPr>
            <p:ph type="pic" idx="2"/>
          </p:nvPr>
        </p:nvSpPr>
        <p:spPr>
          <a:xfrm>
            <a:off x="913902" y="1156223"/>
            <a:ext cx="6508200" cy="30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76" name="Google Shape;176;gb104614077_0_616"/>
          <p:cNvSpPr>
            <a:spLocks noGrp="1"/>
          </p:cNvSpPr>
          <p:nvPr>
            <p:ph type="pic" idx="3"/>
          </p:nvPr>
        </p:nvSpPr>
        <p:spPr>
          <a:xfrm>
            <a:off x="7436406" y="1156223"/>
            <a:ext cx="1352100" cy="15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77" name="Google Shape;177;gb104614077_0_616"/>
          <p:cNvSpPr>
            <a:spLocks noGrp="1"/>
          </p:cNvSpPr>
          <p:nvPr>
            <p:ph type="pic" idx="4"/>
          </p:nvPr>
        </p:nvSpPr>
        <p:spPr>
          <a:xfrm>
            <a:off x="7436406" y="2691247"/>
            <a:ext cx="1352100" cy="15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b104614077_0_624"/>
          <p:cNvSpPr txBox="1">
            <a:spLocks noGrp="1"/>
          </p:cNvSpPr>
          <p:nvPr>
            <p:ph type="title"/>
          </p:nvPr>
        </p:nvSpPr>
        <p:spPr>
          <a:xfrm>
            <a:off x="0" y="1150391"/>
            <a:ext cx="8787000" cy="9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gb104614077_0_624"/>
          <p:cNvSpPr txBox="1">
            <a:spLocks noGrp="1"/>
          </p:cNvSpPr>
          <p:nvPr>
            <p:ph type="body" idx="1"/>
          </p:nvPr>
        </p:nvSpPr>
        <p:spPr>
          <a:xfrm rot="5400000">
            <a:off x="2970891" y="784546"/>
            <a:ext cx="3757500" cy="75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2000"/>
              </a:spcBef>
              <a:spcAft>
                <a:spcPts val="0"/>
              </a:spcAft>
              <a:buSzPts val="1800"/>
              <a:buChar char="🞑"/>
              <a:defRPr/>
            </a:lvl1pPr>
            <a:lvl2pPr marL="914400" lvl="1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2pPr>
            <a:lvl3pPr marL="1371600" lvl="2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3pPr>
            <a:lvl4pPr marL="1828800" lvl="3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4pPr>
            <a:lvl5pPr marL="2286000" lvl="4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9pPr>
          </a:lstStyle>
          <a:p>
            <a:endParaRPr/>
          </a:p>
        </p:txBody>
      </p:sp>
      <p:sp>
        <p:nvSpPr>
          <p:cNvPr id="181" name="Google Shape;181;gb104614077_0_624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gb104614077_0_624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b104614077_0_624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b104614077_0_630"/>
          <p:cNvSpPr txBox="1">
            <a:spLocks noGrp="1"/>
          </p:cNvSpPr>
          <p:nvPr>
            <p:ph type="title"/>
          </p:nvPr>
        </p:nvSpPr>
        <p:spPr>
          <a:xfrm rot="5400000">
            <a:off x="5492624" y="3537324"/>
            <a:ext cx="5663700" cy="90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274300" tIns="685800" rIns="274300" bIns="6858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gb104614077_0_630"/>
          <p:cNvSpPr txBox="1">
            <a:spLocks noGrp="1"/>
          </p:cNvSpPr>
          <p:nvPr>
            <p:ph type="body" idx="1"/>
          </p:nvPr>
        </p:nvSpPr>
        <p:spPr>
          <a:xfrm rot="5400000">
            <a:off x="1944306" y="932929"/>
            <a:ext cx="4649400" cy="6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2000"/>
              </a:spcBef>
              <a:spcAft>
                <a:spcPts val="0"/>
              </a:spcAft>
              <a:buSzPts val="1800"/>
              <a:buChar char="🞑"/>
              <a:defRPr/>
            </a:lvl1pPr>
            <a:lvl2pPr marL="914400" lvl="1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2pPr>
            <a:lvl3pPr marL="1371600" lvl="2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3pPr>
            <a:lvl4pPr marL="1828800" lvl="3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4pPr>
            <a:lvl5pPr marL="2286000" lvl="4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🞑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🞑"/>
              <a:defRPr/>
            </a:lvl9pPr>
          </a:lstStyle>
          <a:p>
            <a:endParaRPr/>
          </a:p>
        </p:txBody>
      </p:sp>
      <p:sp>
        <p:nvSpPr>
          <p:cNvPr id="187" name="Google Shape;187;gb104614077_0_630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gb104614077_0_630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gb104614077_0_630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b104614077_0_792"/>
          <p:cNvSpPr txBox="1">
            <a:spLocks noGrp="1"/>
          </p:cNvSpPr>
          <p:nvPr>
            <p:ph type="ctrTitle"/>
          </p:nvPr>
        </p:nvSpPr>
        <p:spPr>
          <a:xfrm>
            <a:off x="676038" y="1148863"/>
            <a:ext cx="7661700" cy="24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6"/>
              <a:buFont typeface="Calibri"/>
              <a:buNone/>
              <a:defRPr sz="4606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gb104614077_0_792"/>
          <p:cNvSpPr txBox="1">
            <a:spLocks noGrp="1"/>
          </p:cNvSpPr>
          <p:nvPr>
            <p:ph type="subTitle" idx="1"/>
          </p:nvPr>
        </p:nvSpPr>
        <p:spPr>
          <a:xfrm>
            <a:off x="1126729" y="3687086"/>
            <a:ext cx="6760500" cy="16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842"/>
              <a:buNone/>
              <a:defRPr sz="1842"/>
            </a:lvl1pPr>
            <a:lvl2pPr lvl="1" algn="ctr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None/>
              <a:defRPr sz="1535"/>
            </a:lvl2pPr>
            <a:lvl3pPr lvl="2" algn="ctr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382"/>
              <a:buNone/>
              <a:defRPr sz="1382"/>
            </a:lvl3pPr>
            <a:lvl4pPr lvl="3" algn="ctr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/>
            </a:lvl4pPr>
            <a:lvl5pPr lvl="4" algn="ctr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/>
            </a:lvl5pPr>
            <a:lvl6pPr lvl="5" algn="ctr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/>
            </a:lvl6pPr>
            <a:lvl7pPr lvl="6" algn="ctr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/>
            </a:lvl7pPr>
            <a:lvl8pPr lvl="7" algn="ctr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/>
            </a:lvl8pPr>
            <a:lvl9pPr lvl="8" algn="ctr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/>
            </a:lvl9pPr>
          </a:lstStyle>
          <a:p>
            <a:endParaRPr/>
          </a:p>
        </p:txBody>
      </p:sp>
      <p:sp>
        <p:nvSpPr>
          <p:cNvPr id="199" name="Google Shape;199;gb104614077_0_792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gb104614077_0_792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gb104614077_0_792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b104614077_0_798"/>
          <p:cNvSpPr txBox="1">
            <a:spLocks noGrp="1"/>
          </p:cNvSpPr>
          <p:nvPr>
            <p:ph type="title"/>
          </p:nvPr>
        </p:nvSpPr>
        <p:spPr>
          <a:xfrm>
            <a:off x="619701" y="373748"/>
            <a:ext cx="77742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gb104614077_0_798"/>
          <p:cNvSpPr txBox="1">
            <a:spLocks noGrp="1"/>
          </p:cNvSpPr>
          <p:nvPr>
            <p:ph type="body" idx="1"/>
          </p:nvPr>
        </p:nvSpPr>
        <p:spPr>
          <a:xfrm>
            <a:off x="619701" y="1868730"/>
            <a:ext cx="3831000" cy="44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gb104614077_0_798"/>
          <p:cNvSpPr txBox="1">
            <a:spLocks noGrp="1"/>
          </p:cNvSpPr>
          <p:nvPr>
            <p:ph type="body" idx="2"/>
          </p:nvPr>
        </p:nvSpPr>
        <p:spPr>
          <a:xfrm>
            <a:off x="4563249" y="1868730"/>
            <a:ext cx="3831000" cy="44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gb104614077_0_798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gb104614077_0_798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gb104614077_0_798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104614077_0_805"/>
          <p:cNvSpPr txBox="1">
            <a:spLocks noGrp="1"/>
          </p:cNvSpPr>
          <p:nvPr>
            <p:ph type="title"/>
          </p:nvPr>
        </p:nvSpPr>
        <p:spPr>
          <a:xfrm>
            <a:off x="619701" y="373748"/>
            <a:ext cx="77742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gb104614077_0_805"/>
          <p:cNvSpPr txBox="1">
            <a:spLocks noGrp="1"/>
          </p:cNvSpPr>
          <p:nvPr>
            <p:ph type="body" idx="1"/>
          </p:nvPr>
        </p:nvSpPr>
        <p:spPr>
          <a:xfrm>
            <a:off x="619701" y="1868730"/>
            <a:ext cx="7774200" cy="44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gb104614077_0_805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gb104614077_0_805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gb104614077_0_805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2"/>
          <p:cNvSpPr txBox="1">
            <a:spLocks noGrp="1"/>
          </p:cNvSpPr>
          <p:nvPr>
            <p:ph type="title"/>
          </p:nvPr>
        </p:nvSpPr>
        <p:spPr>
          <a:xfrm>
            <a:off x="619701" y="373748"/>
            <a:ext cx="7774424" cy="1356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body" idx="1"/>
          </p:nvPr>
        </p:nvSpPr>
        <p:spPr>
          <a:xfrm>
            <a:off x="619701" y="1868730"/>
            <a:ext cx="7774424" cy="4454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104614077_0_811"/>
          <p:cNvSpPr txBox="1">
            <a:spLocks noGrp="1"/>
          </p:cNvSpPr>
          <p:nvPr>
            <p:ph type="title"/>
          </p:nvPr>
        </p:nvSpPr>
        <p:spPr>
          <a:xfrm>
            <a:off x="615006" y="1750108"/>
            <a:ext cx="7774200" cy="29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6"/>
              <a:buFont typeface="Calibri"/>
              <a:buNone/>
              <a:defRPr sz="4606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gb104614077_0_811"/>
          <p:cNvSpPr txBox="1">
            <a:spLocks noGrp="1"/>
          </p:cNvSpPr>
          <p:nvPr>
            <p:ph type="body" idx="1"/>
          </p:nvPr>
        </p:nvSpPr>
        <p:spPr>
          <a:xfrm>
            <a:off x="615006" y="4697827"/>
            <a:ext cx="7774200" cy="15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842"/>
              <a:buNone/>
              <a:defRPr sz="1842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rgbClr val="888888"/>
              </a:buClr>
              <a:buSzPts val="1535"/>
              <a:buNone/>
              <a:defRPr sz="1535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rgbClr val="888888"/>
              </a:buClr>
              <a:buSzPts val="1382"/>
              <a:buNone/>
              <a:defRPr sz="1382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rgbClr val="888888"/>
              </a:buClr>
              <a:buSzPts val="1228"/>
              <a:buNone/>
              <a:defRPr sz="1228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rgbClr val="888888"/>
              </a:buClr>
              <a:buSzPts val="1228"/>
              <a:buNone/>
              <a:defRPr sz="1228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rgbClr val="888888"/>
              </a:buClr>
              <a:buSzPts val="1228"/>
              <a:buNone/>
              <a:defRPr sz="1228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rgbClr val="888888"/>
              </a:buClr>
              <a:buSzPts val="1228"/>
              <a:buNone/>
              <a:defRPr sz="1228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rgbClr val="888888"/>
              </a:buClr>
              <a:buSzPts val="1228"/>
              <a:buNone/>
              <a:defRPr sz="1228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rgbClr val="888888"/>
              </a:buClr>
              <a:buSzPts val="1228"/>
              <a:buNone/>
              <a:defRPr sz="1228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gb104614077_0_811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gb104614077_0_811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gb104614077_0_811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b104614077_0_817"/>
          <p:cNvSpPr txBox="1">
            <a:spLocks noGrp="1"/>
          </p:cNvSpPr>
          <p:nvPr>
            <p:ph type="title"/>
          </p:nvPr>
        </p:nvSpPr>
        <p:spPr>
          <a:xfrm>
            <a:off x="620874" y="373748"/>
            <a:ext cx="77742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gb104614077_0_817"/>
          <p:cNvSpPr txBox="1">
            <a:spLocks noGrp="1"/>
          </p:cNvSpPr>
          <p:nvPr>
            <p:ph type="body" idx="1"/>
          </p:nvPr>
        </p:nvSpPr>
        <p:spPr>
          <a:xfrm>
            <a:off x="620876" y="1720857"/>
            <a:ext cx="3813300" cy="8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842"/>
              <a:buNone/>
              <a:defRPr sz="1842" b="1"/>
            </a:lvl1pPr>
            <a:lvl2pPr marL="914400" lvl="1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None/>
              <a:defRPr sz="1535" b="1"/>
            </a:lvl2pPr>
            <a:lvl3pPr marL="1371600" lvl="2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382"/>
              <a:buNone/>
              <a:defRPr sz="1382" b="1"/>
            </a:lvl3pPr>
            <a:lvl4pPr marL="1828800" lvl="3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4pPr>
            <a:lvl5pPr marL="2286000" lvl="4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5pPr>
            <a:lvl6pPr marL="2743200" lvl="5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6pPr>
            <a:lvl7pPr marL="3200400" lvl="6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7pPr>
            <a:lvl8pPr marL="3657600" lvl="7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8pPr>
            <a:lvl9pPr marL="4114800" lvl="8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9pPr>
          </a:lstStyle>
          <a:p>
            <a:endParaRPr/>
          </a:p>
        </p:txBody>
      </p:sp>
      <p:sp>
        <p:nvSpPr>
          <p:cNvPr id="224" name="Google Shape;224;gb104614077_0_817"/>
          <p:cNvSpPr txBox="1">
            <a:spLocks noGrp="1"/>
          </p:cNvSpPr>
          <p:nvPr>
            <p:ph type="body" idx="2"/>
          </p:nvPr>
        </p:nvSpPr>
        <p:spPr>
          <a:xfrm>
            <a:off x="620876" y="2564223"/>
            <a:ext cx="3813300" cy="3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5" name="Google Shape;225;gb104614077_0_817"/>
          <p:cNvSpPr txBox="1">
            <a:spLocks noGrp="1"/>
          </p:cNvSpPr>
          <p:nvPr>
            <p:ph type="body" idx="3"/>
          </p:nvPr>
        </p:nvSpPr>
        <p:spPr>
          <a:xfrm>
            <a:off x="4563250" y="1720857"/>
            <a:ext cx="3832200" cy="8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842"/>
              <a:buNone/>
              <a:defRPr sz="1842" b="1"/>
            </a:lvl1pPr>
            <a:lvl2pPr marL="914400" lvl="1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None/>
              <a:defRPr sz="1535" b="1"/>
            </a:lvl2pPr>
            <a:lvl3pPr marL="1371600" lvl="2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382"/>
              <a:buNone/>
              <a:defRPr sz="1382" b="1"/>
            </a:lvl3pPr>
            <a:lvl4pPr marL="1828800" lvl="3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4pPr>
            <a:lvl5pPr marL="2286000" lvl="4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5pPr>
            <a:lvl6pPr marL="2743200" lvl="5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6pPr>
            <a:lvl7pPr marL="3200400" lvl="6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7pPr>
            <a:lvl8pPr marL="3657600" lvl="7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8pPr>
            <a:lvl9pPr marL="4114800" lvl="8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 b="1"/>
            </a:lvl9pPr>
          </a:lstStyle>
          <a:p>
            <a:endParaRPr/>
          </a:p>
        </p:txBody>
      </p:sp>
      <p:sp>
        <p:nvSpPr>
          <p:cNvPr id="226" name="Google Shape;226;gb104614077_0_817"/>
          <p:cNvSpPr txBox="1">
            <a:spLocks noGrp="1"/>
          </p:cNvSpPr>
          <p:nvPr>
            <p:ph type="body" idx="4"/>
          </p:nvPr>
        </p:nvSpPr>
        <p:spPr>
          <a:xfrm>
            <a:off x="4563250" y="2564223"/>
            <a:ext cx="3832200" cy="3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gb104614077_0_817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gb104614077_0_817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gb104614077_0_817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b104614077_0_826"/>
          <p:cNvSpPr txBox="1">
            <a:spLocks noGrp="1"/>
          </p:cNvSpPr>
          <p:nvPr>
            <p:ph type="title"/>
          </p:nvPr>
        </p:nvSpPr>
        <p:spPr>
          <a:xfrm>
            <a:off x="619701" y="373748"/>
            <a:ext cx="77742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gb104614077_0_826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gb104614077_0_826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gb104614077_0_826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b104614077_0_831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gb104614077_0_831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gb104614077_0_831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b104614077_0_835"/>
          <p:cNvSpPr txBox="1">
            <a:spLocks noGrp="1"/>
          </p:cNvSpPr>
          <p:nvPr>
            <p:ph type="title"/>
          </p:nvPr>
        </p:nvSpPr>
        <p:spPr>
          <a:xfrm>
            <a:off x="620874" y="467995"/>
            <a:ext cx="2907300" cy="16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57"/>
              <a:buFont typeface="Calibri"/>
              <a:buNone/>
              <a:defRPr sz="245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gb104614077_0_835"/>
          <p:cNvSpPr txBox="1">
            <a:spLocks noGrp="1"/>
          </p:cNvSpPr>
          <p:nvPr>
            <p:ph type="body" idx="1"/>
          </p:nvPr>
        </p:nvSpPr>
        <p:spPr>
          <a:xfrm>
            <a:off x="3832049" y="1010741"/>
            <a:ext cx="4563300" cy="49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4619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2457"/>
              <a:buChar char="•"/>
              <a:defRPr sz="2457"/>
            </a:lvl1pPr>
            <a:lvl2pPr marL="914400" lvl="1" indent="-365125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2150"/>
              <a:buChar char="•"/>
              <a:defRPr sz="2150"/>
            </a:lvl2pPr>
            <a:lvl3pPr marL="1371600" lvl="2" indent="-345567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42"/>
              <a:buChar char="•"/>
              <a:defRPr sz="1842"/>
            </a:lvl3pPr>
            <a:lvl4pPr marL="1828800" lvl="3" indent="-326072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Char char="•"/>
              <a:defRPr sz="1535"/>
            </a:lvl4pPr>
            <a:lvl5pPr marL="2286000" lvl="4" indent="-326072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Char char="•"/>
              <a:defRPr sz="1535"/>
            </a:lvl5pPr>
            <a:lvl6pPr marL="2743200" lvl="5" indent="-326072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Char char="•"/>
              <a:defRPr sz="1535"/>
            </a:lvl6pPr>
            <a:lvl7pPr marL="3200400" lvl="6" indent="-326072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Char char="•"/>
              <a:defRPr sz="1535"/>
            </a:lvl7pPr>
            <a:lvl8pPr marL="3657600" lvl="7" indent="-326072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Char char="•"/>
              <a:defRPr sz="1535"/>
            </a:lvl8pPr>
            <a:lvl9pPr marL="4114800" lvl="8" indent="-326072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Char char="•"/>
              <a:defRPr sz="1535"/>
            </a:lvl9pPr>
          </a:lstStyle>
          <a:p>
            <a:endParaRPr/>
          </a:p>
        </p:txBody>
      </p:sp>
      <p:sp>
        <p:nvSpPr>
          <p:cNvPr id="242" name="Google Shape;242;gb104614077_0_835"/>
          <p:cNvSpPr txBox="1">
            <a:spLocks noGrp="1"/>
          </p:cNvSpPr>
          <p:nvPr>
            <p:ph type="body" idx="2"/>
          </p:nvPr>
        </p:nvSpPr>
        <p:spPr>
          <a:xfrm>
            <a:off x="620874" y="2105977"/>
            <a:ext cx="2907300" cy="3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/>
            </a:lvl1pPr>
            <a:lvl2pPr marL="914400" lvl="1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075"/>
              <a:buNone/>
              <a:defRPr sz="1075"/>
            </a:lvl2pPr>
            <a:lvl3pPr marL="1371600" lvl="2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921"/>
              <a:buNone/>
              <a:defRPr sz="921"/>
            </a:lvl3pPr>
            <a:lvl4pPr marL="1828800" lvl="3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4pPr>
            <a:lvl5pPr marL="2286000" lvl="4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5pPr>
            <a:lvl6pPr marL="2743200" lvl="5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6pPr>
            <a:lvl7pPr marL="3200400" lvl="6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7pPr>
            <a:lvl8pPr marL="3657600" lvl="7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8pPr>
            <a:lvl9pPr marL="4114800" lvl="8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9pPr>
          </a:lstStyle>
          <a:p>
            <a:endParaRPr/>
          </a:p>
        </p:txBody>
      </p:sp>
      <p:sp>
        <p:nvSpPr>
          <p:cNvPr id="243" name="Google Shape;243;gb104614077_0_835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gb104614077_0_835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gb104614077_0_835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b104614077_0_842"/>
          <p:cNvSpPr txBox="1">
            <a:spLocks noGrp="1"/>
          </p:cNvSpPr>
          <p:nvPr>
            <p:ph type="title"/>
          </p:nvPr>
        </p:nvSpPr>
        <p:spPr>
          <a:xfrm>
            <a:off x="620874" y="467995"/>
            <a:ext cx="2907300" cy="16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57"/>
              <a:buFont typeface="Calibri"/>
              <a:buNone/>
              <a:defRPr sz="245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gb104614077_0_842"/>
          <p:cNvSpPr>
            <a:spLocks noGrp="1"/>
          </p:cNvSpPr>
          <p:nvPr>
            <p:ph type="pic" idx="2"/>
          </p:nvPr>
        </p:nvSpPr>
        <p:spPr>
          <a:xfrm>
            <a:off x="3832049" y="1010741"/>
            <a:ext cx="4563300" cy="49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2457"/>
              <a:buFont typeface="Arial"/>
              <a:buNone/>
              <a:defRPr sz="245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2150"/>
              <a:buFont typeface="Arial"/>
              <a:buNone/>
              <a:defRPr sz="21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42"/>
              <a:buFont typeface="Arial"/>
              <a:buNone/>
              <a:defRPr sz="1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Font typeface="Arial"/>
              <a:buNone/>
              <a:defRPr sz="153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Font typeface="Arial"/>
              <a:buNone/>
              <a:defRPr sz="153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Font typeface="Arial"/>
              <a:buNone/>
              <a:defRPr sz="153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Font typeface="Arial"/>
              <a:buNone/>
              <a:defRPr sz="153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Font typeface="Arial"/>
              <a:buNone/>
              <a:defRPr sz="153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Font typeface="Arial"/>
              <a:buNone/>
              <a:defRPr sz="153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9" name="Google Shape;249;gb104614077_0_842"/>
          <p:cNvSpPr txBox="1">
            <a:spLocks noGrp="1"/>
          </p:cNvSpPr>
          <p:nvPr>
            <p:ph type="body" idx="1"/>
          </p:nvPr>
        </p:nvSpPr>
        <p:spPr>
          <a:xfrm>
            <a:off x="620874" y="2105977"/>
            <a:ext cx="2907300" cy="3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228"/>
              <a:buNone/>
              <a:defRPr sz="1228"/>
            </a:lvl1pPr>
            <a:lvl2pPr marL="914400" lvl="1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075"/>
              <a:buNone/>
              <a:defRPr sz="1075"/>
            </a:lvl2pPr>
            <a:lvl3pPr marL="1371600" lvl="2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921"/>
              <a:buNone/>
              <a:defRPr sz="921"/>
            </a:lvl3pPr>
            <a:lvl4pPr marL="1828800" lvl="3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4pPr>
            <a:lvl5pPr marL="2286000" lvl="4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5pPr>
            <a:lvl6pPr marL="2743200" lvl="5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6pPr>
            <a:lvl7pPr marL="3200400" lvl="6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7pPr>
            <a:lvl8pPr marL="3657600" lvl="7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8pPr>
            <a:lvl9pPr marL="4114800" lvl="8" indent="-2286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768"/>
              <a:buNone/>
              <a:defRPr sz="768"/>
            </a:lvl9pPr>
          </a:lstStyle>
          <a:p>
            <a:endParaRPr/>
          </a:p>
        </p:txBody>
      </p:sp>
      <p:sp>
        <p:nvSpPr>
          <p:cNvPr id="250" name="Google Shape;250;gb104614077_0_842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gb104614077_0_842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gb104614077_0_842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b104614077_0_849"/>
          <p:cNvSpPr txBox="1">
            <a:spLocks noGrp="1"/>
          </p:cNvSpPr>
          <p:nvPr>
            <p:ph type="title"/>
          </p:nvPr>
        </p:nvSpPr>
        <p:spPr>
          <a:xfrm>
            <a:off x="619701" y="373748"/>
            <a:ext cx="77742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gb104614077_0_849"/>
          <p:cNvSpPr txBox="1">
            <a:spLocks noGrp="1"/>
          </p:cNvSpPr>
          <p:nvPr>
            <p:ph type="body" idx="1"/>
          </p:nvPr>
        </p:nvSpPr>
        <p:spPr>
          <a:xfrm rot="5400000">
            <a:off x="2279974" y="208680"/>
            <a:ext cx="4454100" cy="77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6" name="Google Shape;256;gb104614077_0_849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gb104614077_0_849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gb104614077_0_849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b104614077_0_855"/>
          <p:cNvSpPr txBox="1">
            <a:spLocks noGrp="1"/>
          </p:cNvSpPr>
          <p:nvPr>
            <p:ph type="title"/>
          </p:nvPr>
        </p:nvSpPr>
        <p:spPr>
          <a:xfrm rot="5400000">
            <a:off x="4447774" y="2376396"/>
            <a:ext cx="5949000" cy="19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gb104614077_0_855"/>
          <p:cNvSpPr txBox="1">
            <a:spLocks noGrp="1"/>
          </p:cNvSpPr>
          <p:nvPr>
            <p:ph type="body" idx="1"/>
          </p:nvPr>
        </p:nvSpPr>
        <p:spPr>
          <a:xfrm rot="5400000">
            <a:off x="504346" y="489246"/>
            <a:ext cx="5949000" cy="57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2" name="Google Shape;262;gb104614077_0_855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gb104614077_0_855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gb104614077_0_855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3"/>
          <p:cNvSpPr txBox="1">
            <a:spLocks noGrp="1"/>
          </p:cNvSpPr>
          <p:nvPr>
            <p:ph type="title"/>
          </p:nvPr>
        </p:nvSpPr>
        <p:spPr>
          <a:xfrm>
            <a:off x="615006" y="1750108"/>
            <a:ext cx="7774424" cy="2920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15"/>
              <a:buFont typeface="Calibri"/>
              <a:buNone/>
              <a:defRPr sz="5915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1"/>
          </p:nvPr>
        </p:nvSpPr>
        <p:spPr>
          <a:xfrm>
            <a:off x="615006" y="4697827"/>
            <a:ext cx="7774424" cy="1535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2366"/>
              <a:buNone/>
              <a:defRPr sz="2366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rgbClr val="888888"/>
              </a:buClr>
              <a:buSzPts val="1972"/>
              <a:buNone/>
              <a:defRPr sz="197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rgbClr val="888888"/>
              </a:buClr>
              <a:buSzPts val="1774"/>
              <a:buNone/>
              <a:defRPr sz="1774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rgbClr val="888888"/>
              </a:buClr>
              <a:buSzPts val="1577"/>
              <a:buNone/>
              <a:defRPr sz="1577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rgbClr val="888888"/>
              </a:buClr>
              <a:buSzPts val="1577"/>
              <a:buNone/>
              <a:defRPr sz="1577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rgbClr val="888888"/>
              </a:buClr>
              <a:buSzPts val="1577"/>
              <a:buNone/>
              <a:defRPr sz="1577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rgbClr val="888888"/>
              </a:buClr>
              <a:buSzPts val="1577"/>
              <a:buNone/>
              <a:defRPr sz="1577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rgbClr val="888888"/>
              </a:buClr>
              <a:buSzPts val="1577"/>
              <a:buNone/>
              <a:defRPr sz="1577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rgbClr val="888888"/>
              </a:buClr>
              <a:buSzPts val="1577"/>
              <a:buNone/>
              <a:defRPr sz="1577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>
            <a:spLocks noGrp="1"/>
          </p:cNvSpPr>
          <p:nvPr>
            <p:ph type="title"/>
          </p:nvPr>
        </p:nvSpPr>
        <p:spPr>
          <a:xfrm>
            <a:off x="620875" y="373748"/>
            <a:ext cx="7774424" cy="1356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1"/>
          </p:nvPr>
        </p:nvSpPr>
        <p:spPr>
          <a:xfrm>
            <a:off x="620875" y="1720857"/>
            <a:ext cx="3813270" cy="843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2366"/>
              <a:buNone/>
              <a:defRPr sz="2366" b="1"/>
            </a:lvl1pPr>
            <a:lvl2pPr marL="914400" lvl="1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None/>
              <a:defRPr sz="1970" b="1"/>
            </a:lvl2pPr>
            <a:lvl3pPr marL="1371600" lvl="2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774"/>
              <a:buNone/>
              <a:defRPr sz="1774" b="1"/>
            </a:lvl3pPr>
            <a:lvl4pPr marL="1828800" lvl="3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4pPr>
            <a:lvl5pPr marL="2286000" lvl="4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5pPr>
            <a:lvl6pPr marL="2743200" lvl="5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6pPr>
            <a:lvl7pPr marL="3200400" lvl="6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7pPr>
            <a:lvl8pPr marL="3657600" lvl="7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8pPr>
            <a:lvl9pPr marL="4114800" lvl="8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2"/>
          </p:nvPr>
        </p:nvSpPr>
        <p:spPr>
          <a:xfrm>
            <a:off x="620875" y="2564223"/>
            <a:ext cx="3813270" cy="3771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3"/>
          </p:nvPr>
        </p:nvSpPr>
        <p:spPr>
          <a:xfrm>
            <a:off x="4563249" y="1720857"/>
            <a:ext cx="3832050" cy="843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2366"/>
              <a:buNone/>
              <a:defRPr sz="2366" b="1"/>
            </a:lvl1pPr>
            <a:lvl2pPr marL="914400" lvl="1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None/>
              <a:defRPr sz="1970" b="1"/>
            </a:lvl2pPr>
            <a:lvl3pPr marL="1371600" lvl="2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774"/>
              <a:buNone/>
              <a:defRPr sz="1774" b="1"/>
            </a:lvl3pPr>
            <a:lvl4pPr marL="1828800" lvl="3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4pPr>
            <a:lvl5pPr marL="2286000" lvl="4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5pPr>
            <a:lvl6pPr marL="2743200" lvl="5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6pPr>
            <a:lvl7pPr marL="3200400" lvl="6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7pPr>
            <a:lvl8pPr marL="3657600" lvl="7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8pPr>
            <a:lvl9pPr marL="4114800" lvl="8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 b="1"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4"/>
          </p:nvPr>
        </p:nvSpPr>
        <p:spPr>
          <a:xfrm>
            <a:off x="4563249" y="2564223"/>
            <a:ext cx="3832050" cy="3771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619701" y="373748"/>
            <a:ext cx="7774424" cy="1356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620875" y="467995"/>
            <a:ext cx="2907193" cy="1637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55"/>
              <a:buFont typeface="Calibri"/>
              <a:buNone/>
              <a:defRPr sz="3155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3832050" y="1010741"/>
            <a:ext cx="4563249" cy="4988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28942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3155"/>
              <a:buChar char="•"/>
              <a:defRPr sz="3155"/>
            </a:lvl1pPr>
            <a:lvl2pPr marL="914400" lvl="1" indent="-40386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2760"/>
              <a:buChar char="•"/>
              <a:defRPr sz="2760"/>
            </a:lvl2pPr>
            <a:lvl3pPr marL="1371600" lvl="2" indent="-378841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2366"/>
              <a:buChar char="•"/>
              <a:defRPr sz="2366"/>
            </a:lvl3pPr>
            <a:lvl4pPr marL="1828800" lvl="3" indent="-353822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Char char="•"/>
              <a:defRPr sz="1970"/>
            </a:lvl4pPr>
            <a:lvl5pPr marL="2286000" lvl="4" indent="-353822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Char char="•"/>
              <a:defRPr sz="1970"/>
            </a:lvl5pPr>
            <a:lvl6pPr marL="2743200" lvl="5" indent="-353822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Char char="•"/>
              <a:defRPr sz="1970"/>
            </a:lvl6pPr>
            <a:lvl7pPr marL="3200400" lvl="6" indent="-353822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Char char="•"/>
              <a:defRPr sz="1970"/>
            </a:lvl7pPr>
            <a:lvl8pPr marL="3657600" lvl="7" indent="-353821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Char char="•"/>
              <a:defRPr sz="1970"/>
            </a:lvl8pPr>
            <a:lvl9pPr marL="4114800" lvl="8" indent="-353821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Char char="•"/>
              <a:defRPr sz="197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620875" y="2105977"/>
            <a:ext cx="2907193" cy="390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/>
            </a:lvl1pPr>
            <a:lvl2pPr marL="914400" lvl="1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380"/>
              <a:buNone/>
              <a:defRPr sz="1380"/>
            </a:lvl2pPr>
            <a:lvl3pPr marL="1371600" lvl="2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183"/>
              <a:buNone/>
              <a:defRPr sz="1183"/>
            </a:lvl3pPr>
            <a:lvl4pPr marL="1828800" lvl="3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4pPr>
            <a:lvl5pPr marL="2286000" lvl="4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5pPr>
            <a:lvl6pPr marL="2743200" lvl="5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6pPr>
            <a:lvl7pPr marL="3200400" lvl="6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7pPr>
            <a:lvl8pPr marL="3657600" lvl="7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8pPr>
            <a:lvl9pPr marL="4114800" lvl="8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620875" y="467995"/>
            <a:ext cx="2907193" cy="1637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55"/>
              <a:buFont typeface="Calibri"/>
              <a:buNone/>
              <a:defRPr sz="3155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3832050" y="1010741"/>
            <a:ext cx="4563249" cy="4988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3155"/>
              <a:buFont typeface="Arial"/>
              <a:buNone/>
              <a:defRPr sz="31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2760"/>
              <a:buFont typeface="Arial"/>
              <a:buNone/>
              <a:defRPr sz="2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2366"/>
              <a:buFont typeface="Arial"/>
              <a:buNone/>
              <a:defRPr sz="23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Font typeface="Arial"/>
              <a:buNone/>
              <a:defRPr sz="19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Font typeface="Arial"/>
              <a:buNone/>
              <a:defRPr sz="19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Font typeface="Arial"/>
              <a:buNone/>
              <a:defRPr sz="19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Font typeface="Arial"/>
              <a:buNone/>
              <a:defRPr sz="19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Font typeface="Arial"/>
              <a:buNone/>
              <a:defRPr sz="19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Font typeface="Arial"/>
              <a:buNone/>
              <a:defRPr sz="19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620875" y="2105977"/>
            <a:ext cx="2907193" cy="390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1577"/>
              <a:buNone/>
              <a:defRPr sz="1577"/>
            </a:lvl1pPr>
            <a:lvl2pPr marL="914400" lvl="1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380"/>
              <a:buNone/>
              <a:defRPr sz="1380"/>
            </a:lvl2pPr>
            <a:lvl3pPr marL="1371600" lvl="2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183"/>
              <a:buNone/>
              <a:defRPr sz="1183"/>
            </a:lvl3pPr>
            <a:lvl4pPr marL="1828800" lvl="3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4pPr>
            <a:lvl5pPr marL="2286000" lvl="4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5pPr>
            <a:lvl6pPr marL="2743200" lvl="5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6pPr>
            <a:lvl7pPr marL="3200400" lvl="6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7pPr>
            <a:lvl8pPr marL="3657600" lvl="7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8pPr>
            <a:lvl9pPr marL="4114800" lvl="8" indent="-228600" algn="l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986"/>
              <a:buNone/>
              <a:defRPr sz="985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619701" y="373748"/>
            <a:ext cx="7774424" cy="1356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38"/>
              <a:buFont typeface="Calibri"/>
              <a:buNone/>
              <a:defRPr sz="43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619701" y="1868730"/>
            <a:ext cx="7774424" cy="4454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3860" algn="l" rtl="0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Clr>
                <a:schemeClr val="dk1"/>
              </a:buClr>
              <a:buSzPts val="2760"/>
              <a:buFont typeface="Arial"/>
              <a:buChar char="•"/>
              <a:defRPr sz="2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8841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2366"/>
              <a:buFont typeface="Arial"/>
              <a:buChar char="•"/>
              <a:defRPr sz="23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3822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972"/>
              <a:buFont typeface="Arial"/>
              <a:buChar char="•"/>
              <a:defRPr sz="19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1249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774"/>
              <a:buFont typeface="Arial"/>
              <a:buChar char="•"/>
              <a:defRPr sz="177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1248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774"/>
              <a:buFont typeface="Arial"/>
              <a:buChar char="•"/>
              <a:defRPr sz="177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1248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774"/>
              <a:buFont typeface="Arial"/>
              <a:buChar char="•"/>
              <a:defRPr sz="177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1248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774"/>
              <a:buFont typeface="Arial"/>
              <a:buChar char="•"/>
              <a:defRPr sz="177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1248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774"/>
              <a:buFont typeface="Arial"/>
              <a:buChar char="•"/>
              <a:defRPr sz="177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1248" algn="l" rtl="0">
              <a:lnSpc>
                <a:spcPct val="90000"/>
              </a:lnSpc>
              <a:spcBef>
                <a:spcPts val="493"/>
              </a:spcBef>
              <a:spcAft>
                <a:spcPts val="0"/>
              </a:spcAft>
              <a:buClr>
                <a:schemeClr val="dk1"/>
              </a:buClr>
              <a:buSzPts val="1774"/>
              <a:buFont typeface="Arial"/>
              <a:buChar char="•"/>
              <a:defRPr sz="177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619700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2985830" y="6506432"/>
            <a:ext cx="3042166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111" cy="37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83"/>
              <a:buFont typeface="Arial"/>
              <a:buNone/>
              <a:defRPr sz="1183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104614077_0_526"/>
          <p:cNvSpPr txBox="1">
            <a:spLocks noGrp="1"/>
          </p:cNvSpPr>
          <p:nvPr>
            <p:ph type="title"/>
          </p:nvPr>
        </p:nvSpPr>
        <p:spPr>
          <a:xfrm>
            <a:off x="0" y="1150391"/>
            <a:ext cx="8787000" cy="9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gb104614077_0_526"/>
          <p:cNvSpPr txBox="1">
            <a:spLocks noGrp="1"/>
          </p:cNvSpPr>
          <p:nvPr>
            <p:ph type="body" idx="1"/>
          </p:nvPr>
        </p:nvSpPr>
        <p:spPr>
          <a:xfrm>
            <a:off x="1098559" y="2656846"/>
            <a:ext cx="7502100" cy="37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Google Shape;83;gb104614077_0_526"/>
          <p:cNvSpPr txBox="1">
            <a:spLocks noGrp="1"/>
          </p:cNvSpPr>
          <p:nvPr>
            <p:ph type="dt" idx="10"/>
          </p:nvPr>
        </p:nvSpPr>
        <p:spPr>
          <a:xfrm>
            <a:off x="6486419" y="192704"/>
            <a:ext cx="21033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Google Shape;84;gb104614077_0_526"/>
          <p:cNvSpPr txBox="1">
            <a:spLocks noGrp="1"/>
          </p:cNvSpPr>
          <p:nvPr>
            <p:ph type="ftr" idx="11"/>
          </p:nvPr>
        </p:nvSpPr>
        <p:spPr>
          <a:xfrm>
            <a:off x="1104635" y="192704"/>
            <a:ext cx="28545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5" name="Google Shape;85;gb104614077_0_526"/>
          <p:cNvSpPr txBox="1">
            <a:spLocks noGrp="1"/>
          </p:cNvSpPr>
          <p:nvPr>
            <p:ph type="sldNum" idx="12"/>
          </p:nvPr>
        </p:nvSpPr>
        <p:spPr>
          <a:xfrm>
            <a:off x="8664760" y="6724178"/>
            <a:ext cx="4506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86" name="Google Shape;86;gb104614077_0_526"/>
          <p:cNvSpPr/>
          <p:nvPr/>
        </p:nvSpPr>
        <p:spPr>
          <a:xfrm>
            <a:off x="901382" y="0"/>
            <a:ext cx="7885500" cy="187200"/>
          </a:xfrm>
          <a:prstGeom prst="rect">
            <a:avLst/>
          </a:prstGeom>
          <a:solidFill>
            <a:srgbClr val="D5D9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" name="Google Shape;87;gb104614077_0_526"/>
          <p:cNvSpPr/>
          <p:nvPr/>
        </p:nvSpPr>
        <p:spPr>
          <a:xfrm>
            <a:off x="901382" y="6832727"/>
            <a:ext cx="7885500" cy="1872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104614077_0_786"/>
          <p:cNvSpPr txBox="1">
            <a:spLocks noGrp="1"/>
          </p:cNvSpPr>
          <p:nvPr>
            <p:ph type="title"/>
          </p:nvPr>
        </p:nvSpPr>
        <p:spPr>
          <a:xfrm>
            <a:off x="619701" y="373748"/>
            <a:ext cx="77742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78"/>
              <a:buFont typeface="Calibri"/>
              <a:buNone/>
              <a:defRPr sz="337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2" name="Google Shape;192;gb104614077_0_786"/>
          <p:cNvSpPr txBox="1">
            <a:spLocks noGrp="1"/>
          </p:cNvSpPr>
          <p:nvPr>
            <p:ph type="body" idx="1"/>
          </p:nvPr>
        </p:nvSpPr>
        <p:spPr>
          <a:xfrm>
            <a:off x="619701" y="1868730"/>
            <a:ext cx="7774200" cy="44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5125" algn="l" rtl="0">
              <a:lnSpc>
                <a:spcPct val="9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2150"/>
              <a:buFont typeface="Arial"/>
              <a:buChar char="•"/>
              <a:defRPr sz="21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5567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842"/>
              <a:buFont typeface="Arial"/>
              <a:buChar char="•"/>
              <a:defRPr sz="1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6072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35"/>
              <a:buFont typeface="Arial"/>
              <a:buChar char="•"/>
              <a:defRPr sz="153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6357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382"/>
              <a:buFont typeface="Arial"/>
              <a:buChar char="•"/>
              <a:defRPr sz="138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6357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382"/>
              <a:buFont typeface="Arial"/>
              <a:buChar char="•"/>
              <a:defRPr sz="138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6357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382"/>
              <a:buFont typeface="Arial"/>
              <a:buChar char="•"/>
              <a:defRPr sz="138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6357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382"/>
              <a:buFont typeface="Arial"/>
              <a:buChar char="•"/>
              <a:defRPr sz="138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6357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382"/>
              <a:buFont typeface="Arial"/>
              <a:buChar char="•"/>
              <a:defRPr sz="138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6357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382"/>
              <a:buFont typeface="Arial"/>
              <a:buChar char="•"/>
              <a:defRPr sz="138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3" name="Google Shape;193;gb104614077_0_786"/>
          <p:cNvSpPr txBox="1">
            <a:spLocks noGrp="1"/>
          </p:cNvSpPr>
          <p:nvPr>
            <p:ph type="dt" idx="10"/>
          </p:nvPr>
        </p:nvSpPr>
        <p:spPr>
          <a:xfrm>
            <a:off x="619701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4" name="Google Shape;194;gb104614077_0_786"/>
          <p:cNvSpPr txBox="1">
            <a:spLocks noGrp="1"/>
          </p:cNvSpPr>
          <p:nvPr>
            <p:ph type="ftr" idx="11"/>
          </p:nvPr>
        </p:nvSpPr>
        <p:spPr>
          <a:xfrm>
            <a:off x="2985829" y="6506432"/>
            <a:ext cx="3042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5" name="Google Shape;195;gb104614077_0_786"/>
          <p:cNvSpPr txBox="1">
            <a:spLocks noGrp="1"/>
          </p:cNvSpPr>
          <p:nvPr>
            <p:ph type="sldNum" idx="12"/>
          </p:nvPr>
        </p:nvSpPr>
        <p:spPr>
          <a:xfrm>
            <a:off x="6366014" y="6506432"/>
            <a:ext cx="20280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prnewswire.com/news-releases/leading-health-equity-organizations-launch-national-community-based-workforce-alliance-301181710.html" TargetMode="External"/><Relationship Id="rId5" Type="http://schemas.openxmlformats.org/officeDocument/2006/relationships/hyperlink" Target="https://www.businessinsider.co.za/by-mid-december-47-of-south-africans-said-they-refuse-a-coronavirus-jab-up-sharply-from-oct-2021-1" TargetMode="External"/><Relationship Id="rId4" Type="http://schemas.openxmlformats.org/officeDocument/2006/relationships/hyperlink" Target="https://www.ipsos.com/en/global-attitudes-covid-19-vaccine-december-2020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1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3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"/>
          <p:cNvSpPr txBox="1">
            <a:spLocks noGrp="1"/>
          </p:cNvSpPr>
          <p:nvPr>
            <p:ph type="title"/>
          </p:nvPr>
        </p:nvSpPr>
        <p:spPr>
          <a:xfrm>
            <a:off x="619701" y="373748"/>
            <a:ext cx="7774424" cy="1356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270" name="Google Shape;270;p1"/>
          <p:cNvSpPr txBox="1">
            <a:spLocks noGrp="1"/>
          </p:cNvSpPr>
          <p:nvPr>
            <p:ph type="body" idx="1"/>
          </p:nvPr>
        </p:nvSpPr>
        <p:spPr>
          <a:xfrm>
            <a:off x="619700" y="1868730"/>
            <a:ext cx="3830876" cy="4454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sp>
        <p:nvSpPr>
          <p:cNvPr id="271" name="Google Shape;271;p1"/>
          <p:cNvSpPr txBox="1">
            <a:spLocks noGrp="1"/>
          </p:cNvSpPr>
          <p:nvPr>
            <p:ph type="body" idx="2"/>
          </p:nvPr>
        </p:nvSpPr>
        <p:spPr>
          <a:xfrm>
            <a:off x="4563249" y="1868730"/>
            <a:ext cx="3830876" cy="4454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90000"/>
              </a:lnSpc>
              <a:spcBef>
                <a:spcPts val="986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272" name="Google Shape;272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00026" y="-171449"/>
            <a:ext cx="9439275" cy="739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gb104614077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75" y="4775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gb104614077_0_0"/>
          <p:cNvSpPr/>
          <p:nvPr/>
        </p:nvSpPr>
        <p:spPr>
          <a:xfrm>
            <a:off x="-47092" y="236553"/>
            <a:ext cx="91080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3400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WHAT ARE VACCINES?</a:t>
            </a:r>
            <a:endParaRPr/>
          </a:p>
        </p:txBody>
      </p:sp>
      <p:sp>
        <p:nvSpPr>
          <p:cNvPr id="349" name="Google Shape;349;gb104614077_0_0"/>
          <p:cNvSpPr/>
          <p:nvPr/>
        </p:nvSpPr>
        <p:spPr>
          <a:xfrm>
            <a:off x="299262" y="1027325"/>
            <a:ext cx="4355626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ZA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“Vaccines are designed to prevent disease. A vaccine is a type of medicine that trains the body’s immune system so that it can fight a disease it has not come into contact with before. “</a:t>
            </a:r>
            <a:endParaRPr sz="2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gb104614077_0_0"/>
          <p:cNvSpPr txBox="1"/>
          <p:nvPr/>
        </p:nvSpPr>
        <p:spPr>
          <a:xfrm>
            <a:off x="377325" y="2009075"/>
            <a:ext cx="8461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8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1" name="Google Shape;351;gb104614077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3062" y="3509962"/>
            <a:ext cx="4401826" cy="316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gb104614077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79150" y="867450"/>
            <a:ext cx="3935413" cy="5811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gb104614077_0_5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000" y="54775"/>
            <a:ext cx="8940076" cy="696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gb104614077_0_520"/>
          <p:cNvSpPr txBox="1">
            <a:spLocks noGrp="1"/>
          </p:cNvSpPr>
          <p:nvPr>
            <p:ph type="title"/>
          </p:nvPr>
        </p:nvSpPr>
        <p:spPr>
          <a:xfrm>
            <a:off x="0" y="1150391"/>
            <a:ext cx="8787000" cy="9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ZA"/>
              <a:t>Why do we use vaccines?</a:t>
            </a:r>
            <a:endParaRPr/>
          </a:p>
        </p:txBody>
      </p:sp>
      <p:sp>
        <p:nvSpPr>
          <p:cNvPr id="360" name="Google Shape;360;gb104614077_0_520"/>
          <p:cNvSpPr txBox="1">
            <a:spLocks noGrp="1"/>
          </p:cNvSpPr>
          <p:nvPr>
            <p:ph type="body" idx="1"/>
          </p:nvPr>
        </p:nvSpPr>
        <p:spPr>
          <a:xfrm>
            <a:off x="787984" y="2387371"/>
            <a:ext cx="7502100" cy="37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🞑"/>
            </a:pPr>
            <a:r>
              <a:rPr lang="en-ZA"/>
              <a:t>To prevent people from contracting illnesses that can cause their deaths, or leave them with severe and life-long side-effects.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000"/>
              <a:buChar char="🞑"/>
            </a:pPr>
            <a:r>
              <a:rPr lang="en-ZA"/>
              <a:t>To prevent outbreaks of communicable diseases in populations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000"/>
              <a:buChar char="🞑"/>
            </a:pPr>
            <a:r>
              <a:rPr lang="en-ZA"/>
              <a:t>To protect people with weak immune systems from getting sick, e.g. older people and children 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000"/>
              <a:buChar char="🞑"/>
            </a:pPr>
            <a:r>
              <a:rPr lang="en-ZA"/>
              <a:t>To limit drug resistance: when people get sick they have to take drugs/medicines. However, over time their bodies may become resistant to these medicines.  </a:t>
            </a:r>
            <a:endParaRPr/>
          </a:p>
          <a:p>
            <a:pPr marL="342900" lvl="0" indent="-215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sp>
        <p:nvSpPr>
          <p:cNvPr id="361" name="Google Shape;361;gb104614077_0_520"/>
          <p:cNvSpPr txBox="1"/>
          <p:nvPr/>
        </p:nvSpPr>
        <p:spPr>
          <a:xfrm>
            <a:off x="435862" y="472311"/>
            <a:ext cx="8203313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ZA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Vaccines save an estimated 2-3 million lives globally each year </a:t>
            </a:r>
            <a:endParaRPr sz="24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62" y="4763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6"/>
          <p:cNvSpPr/>
          <p:nvPr/>
        </p:nvSpPr>
        <p:spPr>
          <a:xfrm>
            <a:off x="-47092" y="312753"/>
            <a:ext cx="91080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ZA" sz="3400" b="1" dirty="0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HOW DO VACCINES WORK?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6"/>
          <p:cNvSpPr/>
          <p:nvPr/>
        </p:nvSpPr>
        <p:spPr>
          <a:xfrm>
            <a:off x="431375" y="899800"/>
            <a:ext cx="83538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•"/>
            </a:pPr>
            <a:endParaRPr lang="en-ZA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•"/>
            </a:pPr>
            <a:r>
              <a:rPr lang="en-ZA" sz="23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Vaccines work by </a:t>
            </a:r>
            <a:r>
              <a:rPr lang="en-ZA" sz="23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acting like </a:t>
            </a:r>
            <a:r>
              <a:rPr lang="en-ZA" sz="23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 infectious agent  </a:t>
            </a:r>
            <a:endParaRPr sz="23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•"/>
            </a:pPr>
            <a:r>
              <a:rPr lang="en-ZA" sz="23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ZA" sz="23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ifferent types: inactivated, component, killed - parts of the virus </a:t>
            </a:r>
            <a:endParaRPr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ZA" sz="23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Teste</a:t>
            </a:r>
            <a:r>
              <a:rPr lang="en-ZA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ZA" sz="23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safety - </a:t>
            </a:r>
            <a:r>
              <a:rPr lang="en-ZA" sz="2300" b="0" i="0" u="sng" strike="noStrike" cap="none" dirty="0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do not cause disease!</a:t>
            </a:r>
            <a:endParaRPr sz="2100" b="0" i="0" u="sng" strike="noStrike" cap="none" dirty="0">
              <a:solidFill>
                <a:srgbClr val="3E6DA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ZA" sz="23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Generate an immune response (Immune cells are the bodies soldiers). They protect the body from future infection.</a:t>
            </a:r>
            <a:endParaRPr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3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9" name="Google Shape;369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700000">
            <a:off x="1123563" y="3478305"/>
            <a:ext cx="1224500" cy="1412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56864" y="3507025"/>
            <a:ext cx="1139116" cy="22668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1" name="Google Shape;371;p6"/>
          <p:cNvCxnSpPr/>
          <p:nvPr/>
        </p:nvCxnSpPr>
        <p:spPr>
          <a:xfrm>
            <a:off x="2542800" y="3855700"/>
            <a:ext cx="1226100" cy="390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72" name="Google Shape;372;p6"/>
          <p:cNvCxnSpPr/>
          <p:nvPr/>
        </p:nvCxnSpPr>
        <p:spPr>
          <a:xfrm rot="10800000" flipH="1">
            <a:off x="4895975" y="3882725"/>
            <a:ext cx="1253100" cy="471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73" name="Google Shape;373;p6"/>
          <p:cNvCxnSpPr/>
          <p:nvPr/>
        </p:nvCxnSpPr>
        <p:spPr>
          <a:xfrm rot="10800000" flipH="1">
            <a:off x="822125" y="4486575"/>
            <a:ext cx="67200" cy="10521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74" name="Google Shape;374;p6"/>
          <p:cNvCxnSpPr/>
          <p:nvPr/>
        </p:nvCxnSpPr>
        <p:spPr>
          <a:xfrm>
            <a:off x="7276150" y="4245175"/>
            <a:ext cx="700500" cy="1023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75" name="Google Shape;375;p6"/>
          <p:cNvSpPr txBox="1"/>
          <p:nvPr/>
        </p:nvSpPr>
        <p:spPr>
          <a:xfrm>
            <a:off x="6723275" y="3205288"/>
            <a:ext cx="61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lang="en-ZA" sz="5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sz="5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6"/>
          <p:cNvSpPr txBox="1"/>
          <p:nvPr/>
        </p:nvSpPr>
        <p:spPr>
          <a:xfrm>
            <a:off x="6121575" y="3314550"/>
            <a:ext cx="61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lang="en-ZA" sz="5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sz="5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6"/>
          <p:cNvSpPr txBox="1"/>
          <p:nvPr/>
        </p:nvSpPr>
        <p:spPr>
          <a:xfrm>
            <a:off x="6099238" y="4031238"/>
            <a:ext cx="61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lang="en-ZA" sz="5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sz="5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6"/>
          <p:cNvSpPr txBox="1"/>
          <p:nvPr/>
        </p:nvSpPr>
        <p:spPr>
          <a:xfrm>
            <a:off x="6662838" y="3855700"/>
            <a:ext cx="61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lang="en-ZA" sz="5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sz="5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6"/>
          <p:cNvSpPr txBox="1"/>
          <p:nvPr/>
        </p:nvSpPr>
        <p:spPr>
          <a:xfrm>
            <a:off x="7316500" y="3453400"/>
            <a:ext cx="61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lang="en-ZA" sz="5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sz="5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6"/>
          <p:cNvSpPr/>
          <p:nvPr/>
        </p:nvSpPr>
        <p:spPr>
          <a:xfrm>
            <a:off x="324025" y="5474600"/>
            <a:ext cx="471600" cy="316500"/>
          </a:xfrm>
          <a:prstGeom prst="rtTriangle">
            <a:avLst/>
          </a:prstGeom>
          <a:solidFill>
            <a:srgbClr val="22222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6"/>
          <p:cNvSpPr/>
          <p:nvPr/>
        </p:nvSpPr>
        <p:spPr>
          <a:xfrm>
            <a:off x="1275588" y="5269075"/>
            <a:ext cx="390900" cy="47160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22222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6"/>
          <p:cNvSpPr/>
          <p:nvPr/>
        </p:nvSpPr>
        <p:spPr>
          <a:xfrm>
            <a:off x="552425" y="5946200"/>
            <a:ext cx="336900" cy="390900"/>
          </a:xfrm>
          <a:prstGeom prst="ellipse">
            <a:avLst/>
          </a:prstGeom>
          <a:solidFill>
            <a:srgbClr val="22222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6"/>
          <p:cNvSpPr/>
          <p:nvPr/>
        </p:nvSpPr>
        <p:spPr>
          <a:xfrm>
            <a:off x="1477800" y="5889200"/>
            <a:ext cx="188700" cy="471600"/>
          </a:xfrm>
          <a:prstGeom prst="moon">
            <a:avLst>
              <a:gd name="adj" fmla="val 50000"/>
            </a:avLst>
          </a:prstGeom>
          <a:solidFill>
            <a:srgbClr val="22222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6"/>
          <p:cNvSpPr/>
          <p:nvPr/>
        </p:nvSpPr>
        <p:spPr>
          <a:xfrm>
            <a:off x="1037700" y="5791100"/>
            <a:ext cx="390900" cy="515400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3E6DAA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6"/>
          <p:cNvSpPr txBox="1"/>
          <p:nvPr/>
        </p:nvSpPr>
        <p:spPr>
          <a:xfrm>
            <a:off x="1913650" y="5660850"/>
            <a:ext cx="5039100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ZA" sz="23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Vaccines can help protect the vulnerable an</a:t>
            </a:r>
            <a:r>
              <a:rPr lang="en-ZA" sz="23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 control spread of many diseases!</a:t>
            </a:r>
            <a:endParaRPr sz="23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6" name="Google Shape;386;p6"/>
          <p:cNvCxnSpPr/>
          <p:nvPr/>
        </p:nvCxnSpPr>
        <p:spPr>
          <a:xfrm>
            <a:off x="5196563" y="4747950"/>
            <a:ext cx="2146500" cy="13002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387" name="Google Shape;387;p6"/>
          <p:cNvSpPr/>
          <p:nvPr/>
        </p:nvSpPr>
        <p:spPr>
          <a:xfrm>
            <a:off x="3625775" y="4142425"/>
            <a:ext cx="1401300" cy="12294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6"/>
          <p:cNvSpPr/>
          <p:nvPr/>
        </p:nvSpPr>
        <p:spPr>
          <a:xfrm>
            <a:off x="7505200" y="5538675"/>
            <a:ext cx="1401300" cy="14553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gb104614077_0_2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" y="4775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gb104614077_0_279"/>
          <p:cNvSpPr/>
          <p:nvPr/>
        </p:nvSpPr>
        <p:spPr>
          <a:xfrm>
            <a:off x="-51829" y="101828"/>
            <a:ext cx="91080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3400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HERD PROTECTION/IMMUNITY</a:t>
            </a:r>
            <a:endParaRPr/>
          </a:p>
        </p:txBody>
      </p:sp>
      <p:sp>
        <p:nvSpPr>
          <p:cNvPr id="395" name="Google Shape;395;gb104614077_0_279"/>
          <p:cNvSpPr/>
          <p:nvPr/>
        </p:nvSpPr>
        <p:spPr>
          <a:xfrm>
            <a:off x="1039363" y="867802"/>
            <a:ext cx="69351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400" b="1"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gb104614077_0_279"/>
          <p:cNvSpPr txBox="1"/>
          <p:nvPr/>
        </p:nvSpPr>
        <p:spPr>
          <a:xfrm>
            <a:off x="271413" y="2036025"/>
            <a:ext cx="8461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8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7" name="Google Shape;397;gb104614077_0_2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912" y="654225"/>
            <a:ext cx="7120013" cy="620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gb104614077_0_279"/>
          <p:cNvSpPr txBox="1"/>
          <p:nvPr/>
        </p:nvSpPr>
        <p:spPr>
          <a:xfrm>
            <a:off x="6982119" y="3906569"/>
            <a:ext cx="2169600" cy="24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3350" lvl="0" algn="ctr" rtl="0"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ZA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Need</a:t>
            </a:r>
          </a:p>
          <a:p>
            <a:pPr marL="133350" lvl="0" algn="ctr" rtl="0"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ZA" sz="24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70 - 90% </a:t>
            </a:r>
          </a:p>
          <a:p>
            <a:pPr marL="133350" lvl="0" algn="ctr" rtl="0"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ZA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of all </a:t>
            </a:r>
          </a:p>
          <a:p>
            <a:pPr marL="133350" lvl="0" algn="ctr" rtl="0"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-ZA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people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b104614077_0_6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" y="0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b104614077_0_666"/>
          <p:cNvSpPr/>
          <p:nvPr/>
        </p:nvSpPr>
        <p:spPr>
          <a:xfrm>
            <a:off x="-47092" y="236553"/>
            <a:ext cx="91080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3400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WHAT ABOUT A COVID-19 VACCINE?</a:t>
            </a:r>
            <a:endParaRPr/>
          </a:p>
        </p:txBody>
      </p:sp>
      <p:sp>
        <p:nvSpPr>
          <p:cNvPr id="405" name="Google Shape;405;gb104614077_0_666"/>
          <p:cNvSpPr/>
          <p:nvPr/>
        </p:nvSpPr>
        <p:spPr>
          <a:xfrm>
            <a:off x="1039363" y="715402"/>
            <a:ext cx="69351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400" b="1"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ZA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here is </a:t>
            </a:r>
            <a:r>
              <a:rPr lang="en-ZA" sz="2400" b="1" u="sng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currently</a:t>
            </a:r>
            <a:r>
              <a:rPr lang="en-ZA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 Covid-19 Vaccine available to the general public in SA, but… 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Many trials have shown effectiveness and the Government has committed to roll out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gb104614077_0_666"/>
          <p:cNvSpPr txBox="1"/>
          <p:nvPr/>
        </p:nvSpPr>
        <p:spPr>
          <a:xfrm>
            <a:off x="377325" y="2237675"/>
            <a:ext cx="8461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8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Some of the Vaccine Candidates:</a:t>
            </a:r>
            <a:endParaRPr sz="2800" b="1" dirty="0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Have different structures and are made in different ways, by different companies using different parts of the virus - BUT all work similarly in your body!</a:t>
            </a:r>
            <a:endParaRPr sz="2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AutoNum type="arabicPeriod"/>
            </a:pPr>
            <a:r>
              <a:rPr lang="en-ZA" sz="24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Pfizer Vaccine   </a:t>
            </a:r>
            <a:r>
              <a:rPr lang="en-ZA" sz="2300" dirty="0">
                <a:latin typeface="Calibri"/>
                <a:ea typeface="Calibri"/>
                <a:cs typeface="Calibri"/>
                <a:sym typeface="Calibri"/>
              </a:rPr>
              <a:t>Has shown high effectiveness</a:t>
            </a:r>
            <a:endParaRPr sz="23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AutoNum type="arabicPeriod"/>
            </a:pPr>
            <a:r>
              <a:rPr lang="en-ZA" sz="2400" b="1" dirty="0" err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Moderna</a:t>
            </a:r>
            <a:r>
              <a:rPr lang="en-ZA" sz="24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Vaccine   </a:t>
            </a:r>
            <a:r>
              <a:rPr lang="en-ZA" sz="23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 shown high effectiveness</a:t>
            </a:r>
            <a:r>
              <a:rPr lang="en-ZA" sz="24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ZA" sz="23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3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AutoNum type="arabicPeriod"/>
            </a:pPr>
            <a:r>
              <a:rPr lang="en-ZA" sz="24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Oxford / Astra Zeneca Vaccine   </a:t>
            </a:r>
            <a:r>
              <a:rPr lang="en-ZA" sz="23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 shown high effectiveness. Testing </a:t>
            </a:r>
            <a:r>
              <a:rPr lang="en-ZA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done in South Africa. Chad-Ox 1</a:t>
            </a:r>
            <a:endParaRPr sz="2700" b="1" dirty="0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AutoNum type="arabicPeriod"/>
            </a:pPr>
            <a:r>
              <a:rPr lang="en-ZA" sz="24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Sputnik V, etc</a:t>
            </a:r>
            <a:r>
              <a:rPr lang="en-ZA" sz="2400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dirty="0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gb563fad85f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" y="0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gb563fad85f_1_0"/>
          <p:cNvSpPr/>
          <p:nvPr/>
        </p:nvSpPr>
        <p:spPr>
          <a:xfrm>
            <a:off x="-47092" y="236553"/>
            <a:ext cx="91080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3400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WHAT ARE THE VACCINE TYPES?</a:t>
            </a:r>
            <a:endParaRPr/>
          </a:p>
        </p:txBody>
      </p:sp>
      <p:sp>
        <p:nvSpPr>
          <p:cNvPr id="413" name="Google Shape;413;gb563fad85f_1_0"/>
          <p:cNvSpPr/>
          <p:nvPr/>
        </p:nvSpPr>
        <p:spPr>
          <a:xfrm>
            <a:off x="1039363" y="867802"/>
            <a:ext cx="69351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400" b="1"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gb563fad85f_1_0"/>
          <p:cNvSpPr txBox="1"/>
          <p:nvPr/>
        </p:nvSpPr>
        <p:spPr>
          <a:xfrm>
            <a:off x="377325" y="2237675"/>
            <a:ext cx="8461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8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4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5" name="Google Shape;415;gb563fad85f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57301" y="-180974"/>
            <a:ext cx="11439525" cy="681990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gb563fad85f_1_0"/>
          <p:cNvSpPr txBox="1"/>
          <p:nvPr/>
        </p:nvSpPr>
        <p:spPr>
          <a:xfrm>
            <a:off x="-47092" y="6526197"/>
            <a:ext cx="9210142" cy="53025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000" dirty="0">
                <a:latin typeface="Calibri"/>
                <a:ea typeface="Calibri"/>
                <a:cs typeface="Calibri"/>
                <a:sym typeface="Calibri"/>
              </a:rPr>
              <a:t>https://www.instagram.com/publichealthsa/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gb563fad85f_2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" y="0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gb563fad85f_2_0"/>
          <p:cNvSpPr/>
          <p:nvPr/>
        </p:nvSpPr>
        <p:spPr>
          <a:xfrm>
            <a:off x="-47092" y="236553"/>
            <a:ext cx="91080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3400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IS THERE AN SA VACCINE ROLL OUT PLAN?</a:t>
            </a:r>
            <a:endParaRPr/>
          </a:p>
        </p:txBody>
      </p:sp>
      <p:sp>
        <p:nvSpPr>
          <p:cNvPr id="423" name="Google Shape;423;gb563fad85f_2_0"/>
          <p:cNvSpPr/>
          <p:nvPr/>
        </p:nvSpPr>
        <p:spPr>
          <a:xfrm>
            <a:off x="1039363" y="867802"/>
            <a:ext cx="69351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400" b="1"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gb563fad85f_2_0"/>
          <p:cNvSpPr txBox="1"/>
          <p:nvPr/>
        </p:nvSpPr>
        <p:spPr>
          <a:xfrm>
            <a:off x="377325" y="2237675"/>
            <a:ext cx="8461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8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ZA" sz="2000">
                <a:solidFill>
                  <a:schemeClr val="dk1"/>
                </a:solidFill>
              </a:rPr>
              <a:t> </a:t>
            </a:r>
            <a:endParaRPr sz="2400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5" name="Google Shape;425;gb563fad85f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00" y="1185974"/>
            <a:ext cx="8663825" cy="5748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gb563fad85f_2_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009076" cy="7015175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gb563fad85f_2_8"/>
          <p:cNvSpPr txBox="1">
            <a:spLocks noGrp="1"/>
          </p:cNvSpPr>
          <p:nvPr>
            <p:ph type="title"/>
          </p:nvPr>
        </p:nvSpPr>
        <p:spPr>
          <a:xfrm>
            <a:off x="0" y="1150391"/>
            <a:ext cx="8787000" cy="9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ZA"/>
              <a:t>What are the fears?</a:t>
            </a:r>
            <a:endParaRPr/>
          </a:p>
        </p:txBody>
      </p:sp>
      <p:sp>
        <p:nvSpPr>
          <p:cNvPr id="433" name="Google Shape;433;gb563fad85f_2_8"/>
          <p:cNvSpPr txBox="1">
            <a:spLocks noGrp="1"/>
          </p:cNvSpPr>
          <p:nvPr>
            <p:ph type="body" idx="1"/>
          </p:nvPr>
        </p:nvSpPr>
        <p:spPr>
          <a:xfrm>
            <a:off x="787984" y="2387371"/>
            <a:ext cx="7502100" cy="37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entury Gothic"/>
              <a:buChar char="🞑"/>
            </a:pPr>
            <a:r>
              <a:rPr lang="en-ZA" dirty="0">
                <a:solidFill>
                  <a:schemeClr val="dk1"/>
                </a:solidFill>
              </a:rPr>
              <a:t>In a survey conducted by </a:t>
            </a:r>
            <a:r>
              <a:rPr lang="en-ZA" u="sng" dirty="0">
                <a:solidFill>
                  <a:srgbClr val="32689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Ipsos</a:t>
            </a:r>
            <a:r>
              <a:rPr lang="en-ZA" dirty="0">
                <a:solidFill>
                  <a:schemeClr val="dk1"/>
                </a:solidFill>
              </a:rPr>
              <a:t> in mid-December, </a:t>
            </a:r>
            <a:r>
              <a:rPr lang="en-ZA" u="sng" dirty="0">
                <a:solidFill>
                  <a:srgbClr val="32689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47% of South Africans</a:t>
            </a:r>
            <a:r>
              <a:rPr lang="en-ZA" dirty="0">
                <a:solidFill>
                  <a:schemeClr val="dk1"/>
                </a:solidFill>
              </a:rPr>
              <a:t> said they would refuse inoculation against the coronavirus. 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000"/>
              <a:buFont typeface="Century Gothic"/>
              <a:buChar char="🞑"/>
            </a:pPr>
            <a:r>
              <a:rPr lang="en-ZA" dirty="0">
                <a:solidFill>
                  <a:schemeClr val="dk1"/>
                </a:solidFill>
              </a:rPr>
              <a:t>The biggest vaccination campaign in history has begun. More than </a:t>
            </a:r>
            <a:r>
              <a:rPr lang="en-ZA" b="1" dirty="0">
                <a:solidFill>
                  <a:schemeClr val="dk1"/>
                </a:solidFill>
              </a:rPr>
              <a:t>30.5 million doses</a:t>
            </a:r>
            <a:r>
              <a:rPr lang="en-ZA" dirty="0">
                <a:solidFill>
                  <a:schemeClr val="dk1"/>
                </a:solidFill>
              </a:rPr>
              <a:t> in 43 countries have been administered, according to data collected by Bloomberg. Delivering billions more will be one of the greatest logistical challenges ever undertaken.</a:t>
            </a:r>
            <a:r>
              <a:rPr lang="en-ZA" dirty="0"/>
              <a:t>  </a:t>
            </a:r>
            <a:endParaRPr dirty="0"/>
          </a:p>
          <a:p>
            <a:pPr marL="342900" lvl="0" indent="-330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🞑"/>
            </a:pPr>
            <a:r>
              <a:rPr lang="en-ZA" dirty="0">
                <a:solidFill>
                  <a:schemeClr val="tx1"/>
                </a:solidFill>
              </a:rPr>
              <a:t>The Anti-Vax Movement is a Billion dollar industry</a:t>
            </a:r>
            <a:endParaRPr dirty="0">
              <a:solidFill>
                <a:schemeClr val="tx1"/>
              </a:solidFill>
            </a:endParaRPr>
          </a:p>
          <a:p>
            <a:pPr marL="342900" lvl="0" indent="-330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🞑"/>
            </a:pPr>
            <a:r>
              <a:rPr lang="en-ZA" b="1" dirty="0">
                <a:solidFill>
                  <a:srgbClr val="000000"/>
                </a:solidFill>
              </a:rPr>
              <a:t>Misinformation</a:t>
            </a:r>
            <a:r>
              <a:rPr lang="en-ZA" dirty="0"/>
              <a:t> vs </a:t>
            </a:r>
            <a:r>
              <a:rPr lang="en-ZA" b="1" dirty="0">
                <a:solidFill>
                  <a:schemeClr val="dk1"/>
                </a:solidFill>
              </a:rPr>
              <a:t>disinformation</a:t>
            </a:r>
            <a:endParaRPr b="1" dirty="0">
              <a:solidFill>
                <a:schemeClr val="dk1"/>
              </a:solidFill>
            </a:endParaRPr>
          </a:p>
          <a:p>
            <a:pPr marL="685800" lvl="1" indent="-33655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🞑"/>
            </a:pPr>
            <a:r>
              <a:rPr lang="en-ZA" dirty="0">
                <a:solidFill>
                  <a:schemeClr val="dk1"/>
                </a:solidFill>
              </a:rPr>
              <a:t>Where is the info coming from?</a:t>
            </a:r>
            <a:endParaRPr dirty="0">
              <a:solidFill>
                <a:schemeClr val="dk1"/>
              </a:solidFill>
            </a:endParaRPr>
          </a:p>
          <a:p>
            <a:pPr marL="342900" lvl="0" indent="-215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sp>
        <p:nvSpPr>
          <p:cNvPr id="434" name="Google Shape;434;gb563fad85f_2_8"/>
          <p:cNvSpPr txBox="1"/>
          <p:nvPr/>
        </p:nvSpPr>
        <p:spPr>
          <a:xfrm>
            <a:off x="975017" y="497954"/>
            <a:ext cx="7128034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000" dirty="0">
                <a:solidFill>
                  <a:schemeClr val="tx1"/>
                </a:solidFill>
                <a:latin typeface="Georgia"/>
                <a:ea typeface="Georgia"/>
                <a:cs typeface="Georgia"/>
                <a:sym typeface="Georgia"/>
              </a:rPr>
              <a:t>“Public health moves at the speed of trust,” </a:t>
            </a:r>
            <a:r>
              <a:rPr lang="en-ZA" sz="2000" u="sng" dirty="0">
                <a:solidFill>
                  <a:schemeClr val="tx1"/>
                </a:solidFill>
                <a:latin typeface="Georgia"/>
                <a:ea typeface="Georgia"/>
                <a:cs typeface="Georgia"/>
                <a:sym typeface="Georgi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Rishi Manchanda</a:t>
            </a:r>
            <a:endParaRPr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gb104614077_0_7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4" y="1516"/>
            <a:ext cx="9004301" cy="7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gb104614077_0_777"/>
          <p:cNvSpPr/>
          <p:nvPr/>
        </p:nvSpPr>
        <p:spPr>
          <a:xfrm>
            <a:off x="2153707" y="331268"/>
            <a:ext cx="47064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726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MYTHS (NOT TRUE)!</a:t>
            </a:r>
            <a:endParaRPr/>
          </a:p>
        </p:txBody>
      </p:sp>
      <p:sp>
        <p:nvSpPr>
          <p:cNvPr id="441" name="Google Shape;441;gb104614077_0_777"/>
          <p:cNvSpPr/>
          <p:nvPr/>
        </p:nvSpPr>
        <p:spPr>
          <a:xfrm>
            <a:off x="475031" y="1278297"/>
            <a:ext cx="8073300" cy="3684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COVID-19 is not real 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Physical distancing is neo-colonialism anti-Ubuntu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COVID is same as HIV      (this leads to Stigma)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COVID comes from refugees &amp; immigrants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COVID comes from 5G mobile phone networks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COVID is a conspiracy of government to control people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COVID is Chinese bio-terrorism against the world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Pharma companies caused COVID to make profit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Many Scams to steal money – for food parcels, SASSA grants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Bill Gates is manipulating COVID &amp; vaccines for global control</a:t>
            </a:r>
            <a:endParaRPr sz="2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Calibri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Vaccines Have Implants to Track You, There are Satanic Symbols in Them</a:t>
            </a:r>
            <a:endParaRPr sz="2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 COVID rules are just an excuse for repression against the poor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Hydroxychloroquine is a cure or treatment for COVID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China is manipulating World Health Organisation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Tests for COVID actually spread COVID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Prayer and church pastors can cure COVID</a:t>
            </a:r>
            <a:endParaRPr sz="2000" dirty="0"/>
          </a:p>
          <a:p>
            <a:pPr marL="267050" marR="0" lvl="0" indent="-286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80"/>
              <a:buFont typeface="Arial"/>
              <a:buChar char="•"/>
            </a:pPr>
            <a:r>
              <a:rPr lang="en-ZA" sz="2000" i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 Government is lying about COVID (many issues!)</a:t>
            </a:r>
            <a:endParaRPr sz="2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gb563fad85f_2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4" y="1516"/>
            <a:ext cx="9004301" cy="7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gb563fad85f_2_37"/>
          <p:cNvSpPr/>
          <p:nvPr/>
        </p:nvSpPr>
        <p:spPr>
          <a:xfrm>
            <a:off x="1695632" y="317793"/>
            <a:ext cx="47064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726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MYTHS (NOT TRUE)!</a:t>
            </a:r>
            <a:endParaRPr/>
          </a:p>
        </p:txBody>
      </p:sp>
      <p:sp>
        <p:nvSpPr>
          <p:cNvPr id="448" name="Google Shape;448;gb563fad85f_2_37"/>
          <p:cNvSpPr/>
          <p:nvPr/>
        </p:nvSpPr>
        <p:spPr>
          <a:xfrm>
            <a:off x="475031" y="1278298"/>
            <a:ext cx="8073300" cy="29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779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779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D95283B-4B2D-4FBC-8054-6474DDF7994B}"/>
              </a:ext>
            </a:extLst>
          </p:cNvPr>
          <p:cNvSpPr/>
          <p:nvPr/>
        </p:nvSpPr>
        <p:spPr>
          <a:xfrm>
            <a:off x="5972175" y="5465081"/>
            <a:ext cx="1438275" cy="131672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449" name="Google Shape;449;gb563fad85f_2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126" y="902174"/>
            <a:ext cx="6724650" cy="584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62" y="4750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"/>
          <p:cNvSpPr/>
          <p:nvPr/>
        </p:nvSpPr>
        <p:spPr>
          <a:xfrm>
            <a:off x="1185616" y="566146"/>
            <a:ext cx="66426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ZA" sz="3300" b="1" i="0" u="none" strike="noStrike" cap="none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PROGRAMME OUTLINE: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6850" y="6071875"/>
            <a:ext cx="3161824" cy="7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"/>
          <p:cNvSpPr txBox="1"/>
          <p:nvPr/>
        </p:nvSpPr>
        <p:spPr>
          <a:xfrm>
            <a:off x="906513" y="1197046"/>
            <a:ext cx="7056783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ZA" sz="2800" b="1" i="0" u="none" strike="noStrike" cap="none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ZA"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Welcome &amp; Introduction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None/>
            </a:pPr>
            <a:endParaRPr sz="2200" b="1" i="0" u="none" strike="noStrike" cap="none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None/>
            </a:pPr>
            <a:endParaRPr sz="2200" b="1" i="0" u="none" strike="noStrike" cap="none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AutoNum type="arabicPeriod"/>
            </a:pPr>
            <a:r>
              <a:rPr lang="en-ZA" sz="2200" b="1" i="0" u="none" strike="noStrike" cap="none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Where are we now?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None/>
            </a:pPr>
            <a:endParaRPr sz="2200" b="1" i="0" u="none" strike="noStrike" cap="none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AutoNum type="arabicPeriod"/>
            </a:pPr>
            <a:r>
              <a:rPr lang="en-ZA" sz="2200" b="1" i="0" u="none" strike="noStrike" cap="none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Vaccines. What are they?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None/>
            </a:pPr>
            <a:endParaRPr sz="2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AutoNum type="arabicPeriod"/>
            </a:pPr>
            <a:r>
              <a:rPr lang="en-ZA" sz="2200" b="1" i="0" u="none" strike="noStrike" cap="none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Covid-19 Vaccines on the Horizon: Facts and Fiction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None/>
            </a:pPr>
            <a:endParaRPr sz="2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746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300"/>
              <a:buFont typeface="Calibri"/>
              <a:buAutoNum type="arabicPeriod"/>
            </a:pPr>
            <a:r>
              <a:rPr lang="en-ZA" sz="2200" b="1" i="0" u="none" strike="noStrike" cap="none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Barriers to Access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300"/>
              <a:buFont typeface="Calibri"/>
              <a:buNone/>
            </a:pPr>
            <a:endParaRPr sz="2200" b="0" i="0" u="none" strike="noStrike" cap="none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746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300"/>
              <a:buFont typeface="Calibri"/>
              <a:buAutoNum type="arabicPeriod"/>
            </a:pPr>
            <a:r>
              <a:rPr lang="en-ZA" sz="2200" b="1" i="0" u="none" strike="noStrike" cap="none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Community Questions</a:t>
            </a:r>
            <a:endParaRPr sz="2200" b="1" i="0" u="none" strike="noStrike" cap="none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1" name="Google Shape;281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10576" y="290551"/>
            <a:ext cx="1227075" cy="1182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gb563fad85f_2_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4" y="1516"/>
            <a:ext cx="9004301" cy="7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gb563fad85f_2_43"/>
          <p:cNvSpPr/>
          <p:nvPr/>
        </p:nvSpPr>
        <p:spPr>
          <a:xfrm>
            <a:off x="1598682" y="344743"/>
            <a:ext cx="47064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726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MYTHS (NOT TRUE)!</a:t>
            </a:r>
            <a:endParaRPr/>
          </a:p>
        </p:txBody>
      </p:sp>
      <p:sp>
        <p:nvSpPr>
          <p:cNvPr id="456" name="Google Shape;456;gb563fad85f_2_43"/>
          <p:cNvSpPr/>
          <p:nvPr/>
        </p:nvSpPr>
        <p:spPr>
          <a:xfrm>
            <a:off x="475031" y="1278298"/>
            <a:ext cx="8073300" cy="29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779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779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65488C-064C-487E-98BC-5082D370B19C}"/>
              </a:ext>
            </a:extLst>
          </p:cNvPr>
          <p:cNvSpPr/>
          <p:nvPr/>
        </p:nvSpPr>
        <p:spPr>
          <a:xfrm>
            <a:off x="6153150" y="5457825"/>
            <a:ext cx="1276350" cy="13620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457" name="Google Shape;457;gb563fad85f_2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176" y="887550"/>
            <a:ext cx="6724649" cy="587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Google Shape;462;gb563fad85f_2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4" y="1516"/>
            <a:ext cx="9004301" cy="7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gb563fad85f_2_31"/>
          <p:cNvSpPr/>
          <p:nvPr/>
        </p:nvSpPr>
        <p:spPr>
          <a:xfrm>
            <a:off x="1765069" y="331268"/>
            <a:ext cx="47064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726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MYTHS (NOT TRUE)!</a:t>
            </a:r>
            <a:endParaRPr/>
          </a:p>
        </p:txBody>
      </p:sp>
      <p:sp>
        <p:nvSpPr>
          <p:cNvPr id="464" name="Google Shape;464;gb563fad85f_2_31"/>
          <p:cNvSpPr/>
          <p:nvPr/>
        </p:nvSpPr>
        <p:spPr>
          <a:xfrm>
            <a:off x="475031" y="1278298"/>
            <a:ext cx="8073300" cy="29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779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779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07E292-D77A-4777-881B-8A0D909F43A5}"/>
              </a:ext>
            </a:extLst>
          </p:cNvPr>
          <p:cNvSpPr/>
          <p:nvPr/>
        </p:nvSpPr>
        <p:spPr>
          <a:xfrm>
            <a:off x="6076950" y="5465081"/>
            <a:ext cx="1343025" cy="13357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465" name="Google Shape;465;gb563fad85f_2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1" y="851250"/>
            <a:ext cx="6734174" cy="593847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Google Shape;470;gb563fad85f_2_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4" y="1516"/>
            <a:ext cx="9004301" cy="7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gb563fad85f_2_20"/>
          <p:cNvSpPr/>
          <p:nvPr/>
        </p:nvSpPr>
        <p:spPr>
          <a:xfrm>
            <a:off x="1593632" y="412118"/>
            <a:ext cx="47064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726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MYTHS (NOT TRUE)!</a:t>
            </a:r>
            <a:endParaRPr/>
          </a:p>
        </p:txBody>
      </p:sp>
      <p:sp>
        <p:nvSpPr>
          <p:cNvPr id="472" name="Google Shape;472;gb563fad85f_2_20"/>
          <p:cNvSpPr/>
          <p:nvPr/>
        </p:nvSpPr>
        <p:spPr>
          <a:xfrm>
            <a:off x="475031" y="1278298"/>
            <a:ext cx="8073300" cy="29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779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779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7DDACB-840A-4CBA-81D1-13BD913BCACD}"/>
              </a:ext>
            </a:extLst>
          </p:cNvPr>
          <p:cNvSpPr/>
          <p:nvPr/>
        </p:nvSpPr>
        <p:spPr>
          <a:xfrm>
            <a:off x="5991225" y="5505450"/>
            <a:ext cx="1476375" cy="12573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473" name="Google Shape;473;gb563fad85f_2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125" y="929099"/>
            <a:ext cx="6705600" cy="5824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gb104614077_0_6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" y="0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gb104614077_0_679"/>
          <p:cNvSpPr/>
          <p:nvPr/>
        </p:nvSpPr>
        <p:spPr>
          <a:xfrm>
            <a:off x="-47092" y="236553"/>
            <a:ext cx="91080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3600" b="1" dirty="0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POINTS TO CONSIDER</a:t>
            </a:r>
            <a:endParaRPr sz="3600" dirty="0"/>
          </a:p>
        </p:txBody>
      </p:sp>
      <p:sp>
        <p:nvSpPr>
          <p:cNvPr id="480" name="Google Shape;480;gb104614077_0_679"/>
          <p:cNvSpPr/>
          <p:nvPr/>
        </p:nvSpPr>
        <p:spPr>
          <a:xfrm>
            <a:off x="466725" y="867802"/>
            <a:ext cx="7981950" cy="970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600" b="1" dirty="0">
                <a:latin typeface="Calibri"/>
                <a:ea typeface="Calibri"/>
                <a:cs typeface="Calibri"/>
                <a:sym typeface="Calibri"/>
              </a:rPr>
              <a:t>C-19 is going to be with us for months / years to come!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600" b="1" dirty="0">
                <a:latin typeface="Calibri"/>
                <a:ea typeface="Calibri"/>
                <a:cs typeface="Calibri"/>
                <a:sym typeface="Calibri"/>
              </a:rPr>
              <a:t>There will be many challenges of cost, access &amp; more</a:t>
            </a:r>
            <a:endParaRPr sz="26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gb104614077_0_679"/>
          <p:cNvSpPr txBox="1"/>
          <p:nvPr/>
        </p:nvSpPr>
        <p:spPr>
          <a:xfrm>
            <a:off x="377325" y="2009075"/>
            <a:ext cx="8461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30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Access to Vaccines</a:t>
            </a:r>
            <a:endParaRPr sz="3000" b="1" dirty="0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Vaccines must be available and accepted by all</a:t>
            </a:r>
            <a:endParaRPr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</a:pPr>
            <a:r>
              <a:rPr lang="en-ZA" sz="26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1. Vaccines are not a magic bullet </a:t>
            </a:r>
            <a:r>
              <a:rPr lang="en-ZA" sz="2600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7620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</a:pPr>
            <a:r>
              <a:rPr lang="en-ZA" sz="2600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ZA" sz="2600" dirty="0">
                <a:latin typeface="Calibri"/>
                <a:ea typeface="Calibri"/>
                <a:cs typeface="Calibri"/>
                <a:sym typeface="Calibri"/>
              </a:rPr>
              <a:t>Nee</a:t>
            </a:r>
            <a:r>
              <a:rPr lang="en-ZA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 to educate people on masks, social distancing etc. </a:t>
            </a:r>
            <a:endParaRPr sz="2600" dirty="0">
              <a:latin typeface="Calibri"/>
              <a:ea typeface="Calibri"/>
              <a:cs typeface="Calibri"/>
              <a:sym typeface="Calibri"/>
            </a:endParaRPr>
          </a:p>
          <a:p>
            <a:pPr marL="7620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</a:pPr>
            <a:r>
              <a:rPr lang="en-ZA" sz="26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2. Many months before they will be widely available</a:t>
            </a:r>
            <a:r>
              <a:rPr lang="en-ZA" sz="2600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ZA" sz="26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7620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</a:pPr>
            <a:r>
              <a:rPr lang="en-ZA" sz="26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ZA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Public sector, low income countries.</a:t>
            </a:r>
            <a:endParaRPr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</a:pPr>
            <a:r>
              <a:rPr lang="en-ZA" sz="26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3. Lots of fear, stigma and FAKE NEWS! </a:t>
            </a:r>
          </a:p>
          <a:p>
            <a:pPr marL="7620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</a:pPr>
            <a:r>
              <a:rPr lang="en-ZA" sz="26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ZA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vaccines work, who they are available to?</a:t>
            </a:r>
            <a:endParaRPr sz="2600" b="1" dirty="0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</a:pPr>
            <a:r>
              <a:rPr lang="en-ZA" sz="26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4. Challenge any myths and rumours</a:t>
            </a:r>
          </a:p>
          <a:p>
            <a:pPr marL="7620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</a:pPr>
            <a:r>
              <a:rPr lang="en-ZA" sz="2600" b="1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ZA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Invasive, toxic, exploitative etc. </a:t>
            </a:r>
          </a:p>
          <a:p>
            <a:pPr marL="7620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</a:pPr>
            <a:r>
              <a:rPr lang="en-ZA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What have you heard? </a:t>
            </a:r>
            <a:endParaRPr sz="2600" dirty="0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62" y="4750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5"/>
          <p:cNvSpPr/>
          <p:nvPr/>
        </p:nvSpPr>
        <p:spPr>
          <a:xfrm>
            <a:off x="1185616" y="214350"/>
            <a:ext cx="66426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ZA" sz="3300" b="1" i="0" u="none" strike="noStrike" cap="none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THE SOUTH AFRICAN HEALTH LANDSCAPE</a:t>
            </a:r>
            <a:r>
              <a:rPr lang="en-ZA" sz="3500" b="1" i="0" u="none" strike="noStrike" cap="none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8" name="Google Shape;288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6850" y="6071875"/>
            <a:ext cx="3161824" cy="7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5"/>
          <p:cNvSpPr txBox="1"/>
          <p:nvPr/>
        </p:nvSpPr>
        <p:spPr>
          <a:xfrm>
            <a:off x="276150" y="814975"/>
            <a:ext cx="8461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ZA" sz="2800" b="1" i="0" u="none" strike="noStrike" cap="none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AutoNum type="arabicPeriod"/>
            </a:pPr>
            <a:r>
              <a:rPr lang="en-ZA" sz="2200" b="1" i="0" u="none" strike="noStrike" cap="none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Historic Inequality</a:t>
            </a:r>
            <a:r>
              <a:rPr lang="en-ZA" sz="21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Lan</a:t>
            </a:r>
            <a:r>
              <a:rPr lang="en-ZA" sz="2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d, wealth and housing. Lack of economic opportunity, infrastructure spending in non-white areas.</a:t>
            </a:r>
            <a:r>
              <a:rPr lang="en-ZA" sz="23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         “</a:t>
            </a:r>
            <a:r>
              <a:rPr lang="en-ZA" sz="2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Causes of the causes of the cause</a:t>
            </a:r>
            <a:r>
              <a:rPr lang="en-ZA" sz="21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en-ZA" sz="23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” </a:t>
            </a:r>
            <a:r>
              <a:rPr lang="en-ZA" sz="21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 social determinants of health.</a:t>
            </a:r>
            <a:endParaRPr sz="21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AutoNum type="arabicPeriod"/>
            </a:pPr>
            <a:r>
              <a:rPr lang="en-ZA" sz="2200" b="1" i="0" u="none" strike="noStrike" cap="none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Burden of disease</a:t>
            </a:r>
            <a:r>
              <a:rPr lang="en-ZA" sz="21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Quadruple disease pattern: (1) High rates of Maternal, </a:t>
            </a:r>
            <a:r>
              <a:rPr lang="en-ZA" sz="21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Newborn</a:t>
            </a:r>
            <a:r>
              <a:rPr lang="en-ZA" sz="21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and Child Health conditions, (2) HIV/Aids and TB, (3) non-communicable diseases and (4) violence and injury.</a:t>
            </a:r>
            <a:endParaRPr sz="21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AutoNum type="arabicPeriod"/>
            </a:pPr>
            <a:r>
              <a:rPr lang="en-ZA" sz="2200" b="1" i="0" u="none" strike="noStrike" cap="none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Health Services Stretched Thin</a:t>
            </a:r>
            <a:r>
              <a:rPr lang="en-ZA" sz="2200" b="0" i="0" u="none" strike="noStrike" cap="none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ZA" sz="2200" b="1" i="0" u="none" strike="noStrike" cap="none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ZA" sz="2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than 25 years since democracy - yet many lack access to quality Primary Health Care. Many facilities are understaffed with a large urban-rural divide. Overcrowding, delays to care, stockouts are common etc.</a:t>
            </a:r>
            <a:endParaRPr sz="2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746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300"/>
              <a:buFont typeface="Calibri"/>
              <a:buAutoNum type="arabicPeriod"/>
            </a:pPr>
            <a:r>
              <a:rPr lang="en-ZA" sz="2200" b="1" i="0" u="none" strike="noStrike" cap="none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Public-Private divide</a:t>
            </a:r>
            <a:r>
              <a:rPr lang="en-ZA" sz="2200" b="0" i="0" u="none" strike="noStrike" cap="none" dirty="0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ZA" sz="21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Corporate interests. Public sector cares for approx. 80% of population, while receiving &lt;50% of fun</a:t>
            </a:r>
            <a:r>
              <a:rPr lang="en-ZA" sz="2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ZA" sz="21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ing. Even in the private sector costs of care are </a:t>
            </a:r>
            <a:r>
              <a:rPr lang="en-ZA" sz="2100" b="1" i="0" u="sng" strike="noStrike" cap="none" dirty="0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skyrocketing!</a:t>
            </a:r>
            <a:r>
              <a:rPr lang="en-ZA" sz="21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Out-of-</a:t>
            </a:r>
            <a:r>
              <a:rPr lang="en-ZA" sz="21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pocketcosts</a:t>
            </a:r>
            <a:r>
              <a:rPr lang="en-ZA" sz="21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  </a:t>
            </a:r>
            <a:endParaRPr sz="2200" b="0" i="0" u="none" strike="noStrike" cap="none" dirty="0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0" name="Google Shape;290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10576" y="290551"/>
            <a:ext cx="1227075" cy="1182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b104614077_0_84"/>
          <p:cNvSpPr txBox="1">
            <a:spLocks noGrp="1"/>
          </p:cNvSpPr>
          <p:nvPr>
            <p:ph type="ctrTitle"/>
          </p:nvPr>
        </p:nvSpPr>
        <p:spPr>
          <a:xfrm>
            <a:off x="676037" y="1148863"/>
            <a:ext cx="7661700" cy="2444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b104614077_0_84"/>
          <p:cNvSpPr txBox="1">
            <a:spLocks noGrp="1"/>
          </p:cNvSpPr>
          <p:nvPr>
            <p:ph type="subTitle" idx="1"/>
          </p:nvPr>
        </p:nvSpPr>
        <p:spPr>
          <a:xfrm>
            <a:off x="1126728" y="3687086"/>
            <a:ext cx="6760500" cy="169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986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7" name="Google Shape;297;gb104614077_0_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13824" cy="448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gb104614077_0_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992100"/>
            <a:ext cx="9013824" cy="402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gb563fad85f_0_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62" y="4750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gb563fad85f_0_10"/>
          <p:cNvSpPr/>
          <p:nvPr/>
        </p:nvSpPr>
        <p:spPr>
          <a:xfrm>
            <a:off x="1195254" y="493725"/>
            <a:ext cx="66426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ZA" sz="3300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THE IMPACT: INDIRECT &amp; DIRECT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5" name="Google Shape;305;gb563fad85f_0_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6850" y="6071875"/>
            <a:ext cx="3161824" cy="7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gb563fad85f_0_10"/>
          <p:cNvSpPr txBox="1"/>
          <p:nvPr/>
        </p:nvSpPr>
        <p:spPr>
          <a:xfrm>
            <a:off x="276150" y="920350"/>
            <a:ext cx="8461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ZA" sz="2800" b="1" i="0" u="none" strike="noStrike" cap="none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2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sz="2200" b="0" i="0" u="none" strike="noStrike" cap="none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7" name="Google Shape;307;gb563fad85f_0_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10576" y="290551"/>
            <a:ext cx="1227075" cy="1182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gb563fad85f_0_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800" y="1423550"/>
            <a:ext cx="7659526" cy="434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62" y="4750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"/>
          <p:cNvSpPr/>
          <p:nvPr/>
        </p:nvSpPr>
        <p:spPr>
          <a:xfrm>
            <a:off x="1185616" y="214350"/>
            <a:ext cx="66426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ZA" sz="3300" b="1" i="0" u="none" strike="noStrike" cap="none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THE CURRENT SCENARIO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5" name="Google Shape;315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6850" y="6071875"/>
            <a:ext cx="3161824" cy="7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"/>
          <p:cNvSpPr txBox="1"/>
          <p:nvPr/>
        </p:nvSpPr>
        <p:spPr>
          <a:xfrm>
            <a:off x="276150" y="814975"/>
            <a:ext cx="8461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ZA" sz="2800" b="1" i="0" u="none" strike="noStrike" cap="none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400"/>
              <a:buFont typeface="Calibri"/>
              <a:buAutoNum type="arabicPeriod"/>
            </a:pPr>
            <a:r>
              <a:rPr lang="en-ZA" sz="2200" b="1" i="0" u="none" strike="noStrike" cap="none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The “Second Wave” is Here!</a:t>
            </a:r>
            <a:endParaRPr sz="2200" b="1" i="0" u="none" strike="noStrike" cap="none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200"/>
              <a:buFont typeface="Calibri"/>
              <a:buAutoNum type="arabicPeriod"/>
            </a:pPr>
            <a:r>
              <a:rPr lang="en-ZA" sz="22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Through the Festive Period</a:t>
            </a: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200"/>
              <a:buFont typeface="Calibri"/>
              <a:buChar char="○"/>
            </a:pPr>
            <a:r>
              <a:rPr lang="en-ZA" sz="22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Increased gatherings</a:t>
            </a: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200"/>
              <a:buFont typeface="Calibri"/>
              <a:buChar char="○"/>
            </a:pPr>
            <a:r>
              <a:rPr lang="en-ZA" sz="22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Inter-provincial travel</a:t>
            </a: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200"/>
              <a:buFont typeface="Calibri"/>
              <a:buAutoNum type="arabicPeriod"/>
            </a:pPr>
            <a:r>
              <a:rPr lang="en-ZA" sz="22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Covid-19 Fatigue</a:t>
            </a: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200"/>
              <a:buFont typeface="Calibri"/>
              <a:buChar char="○"/>
            </a:pPr>
            <a:r>
              <a:rPr lang="en-ZA" sz="22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Pressure from business community</a:t>
            </a: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200"/>
              <a:buFont typeface="Calibri"/>
              <a:buChar char="○"/>
            </a:pPr>
            <a:r>
              <a:rPr lang="en-ZA" sz="22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Exhaustion of Health Workers</a:t>
            </a: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2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4. Vaccine Rollout on the Horizon</a:t>
            </a: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7" name="Google Shape;31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10576" y="290551"/>
            <a:ext cx="1227075" cy="1182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440654" y="1526567"/>
            <a:ext cx="2980387" cy="355376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gb104614077_0_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4031" y="-31737"/>
            <a:ext cx="9038330" cy="7042038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gb104614077_0_98"/>
          <p:cNvSpPr/>
          <p:nvPr/>
        </p:nvSpPr>
        <p:spPr>
          <a:xfrm>
            <a:off x="1563888" y="696351"/>
            <a:ext cx="5842500" cy="5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1 person gives the virus to (infects) 3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other people it can spread in a few months …</a:t>
            </a:r>
            <a:endParaRPr/>
          </a:p>
        </p:txBody>
      </p:sp>
      <p:sp>
        <p:nvSpPr>
          <p:cNvPr id="325" name="Google Shape;325;gb104614077_0_98"/>
          <p:cNvSpPr/>
          <p:nvPr/>
        </p:nvSpPr>
        <p:spPr>
          <a:xfrm>
            <a:off x="1853230" y="216744"/>
            <a:ext cx="52638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726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COVID-19 SPREADS QUICKLY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gb104614077_0_1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82" y="0"/>
            <a:ext cx="9004301" cy="7152267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gb104614077_0_192"/>
          <p:cNvSpPr/>
          <p:nvPr/>
        </p:nvSpPr>
        <p:spPr>
          <a:xfrm>
            <a:off x="-182678" y="377643"/>
            <a:ext cx="9374400" cy="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500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PREVENTION: Stopping spread to another person</a:t>
            </a:r>
            <a:endParaRPr/>
          </a:p>
        </p:txBody>
      </p:sp>
      <p:sp>
        <p:nvSpPr>
          <p:cNvPr id="332" name="Google Shape;332;gb104614077_0_192"/>
          <p:cNvSpPr/>
          <p:nvPr/>
        </p:nvSpPr>
        <p:spPr>
          <a:xfrm>
            <a:off x="180975" y="753218"/>
            <a:ext cx="8734425" cy="58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000" b="1" u="sng" dirty="0">
                <a:solidFill>
                  <a:srgbClr val="DC7640"/>
                </a:solidFill>
                <a:latin typeface="Arial"/>
                <a:ea typeface="Arial"/>
                <a:cs typeface="Arial"/>
                <a:sym typeface="Arial"/>
              </a:rPr>
              <a:t>Treat everyone as if they have COVID –</a:t>
            </a:r>
            <a:r>
              <a:rPr lang="en-ZA" sz="2000" b="1" u="sng" dirty="0">
                <a:solidFill>
                  <a:srgbClr val="DC7640"/>
                </a:solidFill>
              </a:rPr>
              <a:t> </a:t>
            </a:r>
            <a:r>
              <a:rPr lang="en-ZA" sz="2000" b="1" u="sng" dirty="0">
                <a:solidFill>
                  <a:srgbClr val="DC7640"/>
                </a:solidFill>
                <a:latin typeface="Arial"/>
                <a:ea typeface="Arial"/>
                <a:cs typeface="Arial"/>
                <a:sym typeface="Arial"/>
              </a:rPr>
              <a:t>INCLUDING YOURSELF!</a:t>
            </a:r>
            <a:endParaRPr lang="en-ZA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rgbClr val="DC76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67050" marR="0" lvl="0" indent="-26705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000"/>
              <a:buFont typeface="Arial"/>
              <a:buAutoNum type="arabicPeriod"/>
            </a:pPr>
            <a:r>
              <a:rPr lang="en-ZA" sz="2000" b="1" dirty="0">
                <a:solidFill>
                  <a:srgbClr val="DC7640"/>
                </a:solidFill>
                <a:latin typeface="Arial"/>
                <a:ea typeface="Arial"/>
                <a:cs typeface="Arial"/>
                <a:sym typeface="Arial"/>
              </a:rPr>
              <a:t>Physical Distance </a:t>
            </a:r>
            <a:r>
              <a:rPr lang="en-ZA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1.5 meters</a:t>
            </a:r>
            <a:r>
              <a:rPr lang="en-Z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distance</a:t>
            </a:r>
            <a:endParaRPr dirty="0"/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000"/>
            </a:pPr>
            <a:endParaRPr lang="en-ZA" sz="1000" b="1" dirty="0">
              <a:solidFill>
                <a:srgbClr val="DC7640"/>
              </a:solidFill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000"/>
            </a:pPr>
            <a:r>
              <a:rPr lang="en-ZA" sz="2000" b="1" dirty="0">
                <a:solidFill>
                  <a:srgbClr val="DC7640"/>
                </a:solidFill>
                <a:latin typeface="Arial"/>
                <a:ea typeface="Arial"/>
                <a:cs typeface="Arial"/>
                <a:sym typeface="Arial"/>
              </a:rPr>
              <a:t>2. Wear a Mask </a:t>
            </a:r>
            <a:r>
              <a:rPr lang="en-Z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Good mask (2 or 3 layers of cloth), wear properly (over nose &amp; mouth), wash daily, wash hands before putting on and taking off 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67050" marR="0" lvl="0" indent="-203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 b="1" dirty="0">
              <a:solidFill>
                <a:srgbClr val="DC7640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DC7640"/>
              </a:buClr>
              <a:buSzPts val="2000"/>
            </a:pPr>
            <a:r>
              <a:rPr lang="en-ZA" sz="2000" b="1" dirty="0">
                <a:solidFill>
                  <a:srgbClr val="DC7640"/>
                </a:solidFill>
                <a:latin typeface="Arial"/>
                <a:ea typeface="Arial"/>
                <a:cs typeface="Arial"/>
                <a:sym typeface="Arial"/>
              </a:rPr>
              <a:t>3. Clean hands and surfaces </a:t>
            </a:r>
            <a:r>
              <a:rPr lang="en-Z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Wash hands regularly with soap &amp; water for 20 seconds </a:t>
            </a:r>
            <a:r>
              <a:rPr lang="en-ZA" sz="2000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</a:t>
            </a:r>
            <a:r>
              <a:rPr lang="en-Z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use sanitiser (good amount and allow to dry, must be 70% or more alcohol). Clean surfaces with </a:t>
            </a:r>
            <a:r>
              <a:rPr lang="en-ZA" sz="20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Jik</a:t>
            </a:r>
            <a:r>
              <a:rPr lang="en-Z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67050" marR="0" lvl="0" indent="-203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 b="1" dirty="0">
              <a:solidFill>
                <a:srgbClr val="DC76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000" b="1" dirty="0">
                <a:solidFill>
                  <a:srgbClr val="DC7640"/>
                </a:solidFill>
                <a:latin typeface="Arial"/>
                <a:ea typeface="Arial"/>
                <a:cs typeface="Arial"/>
                <a:sym typeface="Arial"/>
              </a:rPr>
              <a:t>4. Avoid crowds, especially indoors </a:t>
            </a:r>
            <a:r>
              <a:rPr lang="en-Z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Don’t be with large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groups of people. If you must meet, better outside and in small groups	</a:t>
            </a:r>
            <a:endParaRPr sz="2000" b="1" dirty="0">
              <a:solidFill>
                <a:srgbClr val="DC76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rgbClr val="DC76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000" b="1" dirty="0">
                <a:solidFill>
                  <a:srgbClr val="DC7640"/>
                </a:solidFill>
                <a:latin typeface="Arial"/>
                <a:ea typeface="Arial"/>
                <a:cs typeface="Arial"/>
                <a:sym typeface="Arial"/>
              </a:rPr>
              <a:t>5. If sick with flu symptoms – </a:t>
            </a:r>
            <a:r>
              <a:rPr lang="en-ZA" sz="2000" b="1" u="sng" dirty="0">
                <a:solidFill>
                  <a:srgbClr val="DC7640"/>
                </a:solidFill>
                <a:latin typeface="Arial"/>
                <a:ea typeface="Arial"/>
                <a:cs typeface="Arial"/>
                <a:sym typeface="Arial"/>
              </a:rPr>
              <a:t>STAY HOME</a:t>
            </a:r>
            <a:r>
              <a:rPr lang="en-ZA" sz="2000" b="1" dirty="0">
                <a:solidFill>
                  <a:srgbClr val="DC7640"/>
                </a:solidFill>
                <a:latin typeface="Arial"/>
                <a:ea typeface="Arial"/>
                <a:cs typeface="Arial"/>
                <a:sym typeface="Arial"/>
              </a:rPr>
              <a:t> (Isolate for at least 10 days)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Don’t spread COVID to another person.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Sleep in a separate room, use separate plates &amp; spoon for eating.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Consider going to a COVID Care Centre to isolate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46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2" b="1" dirty="0">
              <a:solidFill>
                <a:srgbClr val="DC76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2" b="1" dirty="0">
              <a:solidFill>
                <a:srgbClr val="DC76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2" b="1" dirty="0">
              <a:solidFill>
                <a:srgbClr val="DC76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2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3" name="Google Shape;333;gb104614077_0_19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90861" y="3093469"/>
            <a:ext cx="866887" cy="649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gb104614077_0_1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62" y="4750"/>
            <a:ext cx="9004301" cy="7010401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gb104614077_0_183"/>
          <p:cNvSpPr/>
          <p:nvPr/>
        </p:nvSpPr>
        <p:spPr>
          <a:xfrm>
            <a:off x="1185629" y="1100325"/>
            <a:ext cx="66426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ZA" sz="3300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HOW ELSE CAN WE BREAK THE CHAIN? </a:t>
            </a:r>
            <a:endParaRPr sz="3300" b="1">
              <a:solidFill>
                <a:srgbClr val="3E6DA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endParaRPr sz="3300" b="1">
              <a:solidFill>
                <a:srgbClr val="3E6DA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endParaRPr sz="3300" b="1">
              <a:solidFill>
                <a:srgbClr val="3E6DA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endParaRPr sz="3300" b="1">
              <a:solidFill>
                <a:srgbClr val="3E6DA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endParaRPr sz="3300" b="1">
              <a:solidFill>
                <a:srgbClr val="3E6DA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ZA" sz="3300" b="1">
                <a:solidFill>
                  <a:srgbClr val="3E6DAA"/>
                </a:solidFill>
                <a:latin typeface="Calibri"/>
                <a:ea typeface="Calibri"/>
                <a:cs typeface="Calibri"/>
                <a:sym typeface="Calibri"/>
              </a:rPr>
              <a:t>ARE VACCINES AN OPTION?</a:t>
            </a:r>
            <a:endParaRPr sz="3300" b="1">
              <a:solidFill>
                <a:srgbClr val="3E6D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0" name="Google Shape;340;gb104614077_0_18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6850" y="6071875"/>
            <a:ext cx="3161824" cy="7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gb104614077_0_183"/>
          <p:cNvSpPr txBox="1"/>
          <p:nvPr/>
        </p:nvSpPr>
        <p:spPr>
          <a:xfrm>
            <a:off x="276163" y="1380900"/>
            <a:ext cx="8461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ZA" sz="2800" b="1" i="0" u="none" strike="noStrike" cap="none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2200" b="1">
                <a:solidFill>
                  <a:srgbClr val="DC764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rgbClr val="DC76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2" name="Google Shape;342;gb104614077_0_18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10576" y="290551"/>
            <a:ext cx="1227075" cy="1182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erception">
  <a:themeElements>
    <a:clrScheme name="Perception">
      <a:dk1>
        <a:srgbClr val="000000"/>
      </a:dk1>
      <a:lt1>
        <a:srgbClr val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1222</Words>
  <Application>Microsoft Office PowerPoint</Application>
  <PresentationFormat>Custom</PresentationFormat>
  <Paragraphs>179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Century Gothic</vt:lpstr>
      <vt:lpstr>Noto Sans Symbols</vt:lpstr>
      <vt:lpstr>Calibri</vt:lpstr>
      <vt:lpstr>Georgia</vt:lpstr>
      <vt:lpstr>Office Theme</vt:lpstr>
      <vt:lpstr>Perception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do we use vaccines?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the fears?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suzan</dc:creator>
  <cp:lastModifiedBy>Peter Benjamin</cp:lastModifiedBy>
  <cp:revision>15</cp:revision>
  <dcterms:modified xsi:type="dcterms:W3CDTF">2021-01-14T21:29:29Z</dcterms:modified>
</cp:coreProperties>
</file>